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83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7675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3816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78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09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81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4951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897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53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84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139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15D93-E12B-49DB-BA9F-17F4A2E71E5A}" type="datetimeFigureOut">
              <a:rPr lang="fi-FI" smtClean="0"/>
              <a:t>10.11.2014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71232-412B-4F8F-830D-32C0810B75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28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elavaarkisto/artikkelit/kun_nakoradio_tuli_23462.html#media=23465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oros.esmas.com/showthread.php?54024-Quien-es-la-Viuda" TargetMode="External"/><Relationship Id="rId2" Type="http://schemas.openxmlformats.org/officeDocument/2006/relationships/hyperlink" Target="http://www.televisa.com/programas/tv-abierta-nacional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youtube.com/watch?v=Gl22-X-xmL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QkC5vc7R_O4&amp;feature=related" TargetMode="External"/><Relationship Id="rId2" Type="http://schemas.openxmlformats.org/officeDocument/2006/relationships/hyperlink" Target="http://www.youtube.com/watch?v=cjVm5tqQqMM&amp;feature=related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CwQGGqaZ8EQ&amp;feature=relmfu" TargetMode="External"/><Relationship Id="rId5" Type="http://schemas.openxmlformats.org/officeDocument/2006/relationships/hyperlink" Target="http://www.youtube.com/watch?v=mJV-2npj-OU&amp;feature=related" TargetMode="External"/><Relationship Id="rId4" Type="http://schemas.openxmlformats.org/officeDocument/2006/relationships/hyperlink" Target="http://www.youtube.com/watch?v=6ndRS0ETOiI&amp;feature=relat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26088"/>
            <a:ext cx="6984775" cy="524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176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908720"/>
            <a:ext cx="7056784" cy="4648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2400" dirty="0">
                <a:solidFill>
                  <a:srgbClr val="666666"/>
                </a:solidFill>
                <a:latin typeface="Times New Roman"/>
                <a:ea typeface="Calibri"/>
                <a:cs typeface="Times New Roman"/>
              </a:rPr>
              <a:t>TV-historia, kauppakorkeakoulu</a:t>
            </a:r>
            <a:r>
              <a:rPr lang="fi-FI" sz="2400" dirty="0" smtClean="0">
                <a:solidFill>
                  <a:srgbClr val="666666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fi-FI" sz="2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2400" dirty="0" smtClean="0">
                <a:ea typeface="Calibri"/>
                <a:cs typeface="Times New Roman"/>
                <a:hlinkClick r:id="rId2"/>
              </a:rPr>
              <a:t>http://yle.fi/elavaarkisto/artikkelit/kun_nakoradio_tuli_23462.html#media=23465</a:t>
            </a:r>
            <a:endParaRPr lang="fi-FI" sz="2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i-FI" sz="11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i-FI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i-FI" sz="4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4000" dirty="0" smtClean="0">
                <a:ea typeface="Calibri"/>
                <a:cs typeface="Times New Roman"/>
              </a:rPr>
              <a:t>TELEVISIÓN </a:t>
            </a:r>
            <a:r>
              <a:rPr lang="es-ES" sz="4000" dirty="0">
                <a:ea typeface="Calibri"/>
                <a:cs typeface="Times New Roman"/>
              </a:rPr>
              <a:t>PÚBLICA </a:t>
            </a:r>
            <a:r>
              <a:rPr lang="fi-FI" sz="4000" dirty="0">
                <a:ea typeface="Calibri"/>
                <a:cs typeface="Times New Roman"/>
                <a:sym typeface="Wingdings"/>
              </a:rPr>
              <a:t></a:t>
            </a:r>
            <a:r>
              <a:rPr lang="es-ES" sz="4000" dirty="0">
                <a:ea typeface="Calibri"/>
                <a:cs typeface="Times New Roman"/>
              </a:rPr>
              <a:t> Europa</a:t>
            </a:r>
            <a:endParaRPr lang="fi-FI" sz="4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4000" dirty="0">
                <a:ea typeface="Calibri"/>
                <a:cs typeface="Times New Roman"/>
              </a:rPr>
              <a:t>TELEVISIÓN PRIVADA </a:t>
            </a:r>
            <a:r>
              <a:rPr lang="fi-FI" sz="4000" dirty="0">
                <a:ea typeface="Calibri"/>
                <a:cs typeface="Times New Roman"/>
                <a:sym typeface="Wingdings"/>
              </a:rPr>
              <a:t></a:t>
            </a:r>
            <a:r>
              <a:rPr lang="es-ES" sz="4000" dirty="0">
                <a:ea typeface="Calibri"/>
                <a:cs typeface="Times New Roman"/>
              </a:rPr>
              <a:t> América</a:t>
            </a:r>
            <a:endParaRPr lang="fi-FI" sz="4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6338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908721"/>
            <a:ext cx="7056784" cy="3916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>
                <a:ea typeface="Calibri"/>
                <a:cs typeface="Times New Roman"/>
              </a:rPr>
              <a:t>EN MÉXICO</a:t>
            </a:r>
            <a:endParaRPr lang="fi-FI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ea typeface="Calibri"/>
                <a:cs typeface="Times New Roman"/>
              </a:rPr>
              <a:t>LA LIBERTAD DE EXPRESIÓN Y EL DERECHO A LA INFORMACIÓN: CONCENTRACIÓN DE LOS MEDIOS DE COMUNICACIÓN.</a:t>
            </a:r>
            <a:endParaRPr lang="fi-FI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ea typeface="Calibri"/>
                <a:cs typeface="Times New Roman"/>
              </a:rPr>
              <a:t>EN EL PAÍS HAY 361 ESTACIONES DE TELEVISIÓN COMERCIAL </a:t>
            </a:r>
            <a:endParaRPr lang="fi-FI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ea typeface="Calibri"/>
                <a:cs typeface="Times New Roman"/>
              </a:rPr>
              <a:t>EL 94% SON PROPIEDAD DE DOS COMPAÑÍAS. </a:t>
            </a:r>
            <a:endParaRPr lang="fi-FI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6331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92696"/>
            <a:ext cx="8280920" cy="5644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b="1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fi-FI" b="1" dirty="0" smtClean="0">
                <a:solidFill>
                  <a:srgbClr val="FF0000"/>
                </a:solidFill>
                <a:ea typeface="Calibri"/>
                <a:cs typeface="Times New Roman"/>
              </a:rPr>
              <a:t>¿</a:t>
            </a:r>
            <a:r>
              <a:rPr lang="es-ES" b="1" dirty="0" smtClean="0">
                <a:solidFill>
                  <a:srgbClr val="FF0000"/>
                </a:solidFill>
                <a:ea typeface="Calibri"/>
                <a:cs typeface="Times New Roman"/>
              </a:rPr>
              <a:t>LIBERTAD </a:t>
            </a:r>
            <a:r>
              <a:rPr lang="es-ES" b="1" dirty="0">
                <a:solidFill>
                  <a:srgbClr val="FF0000"/>
                </a:solidFill>
                <a:ea typeface="Calibri"/>
                <a:cs typeface="Times New Roman"/>
              </a:rPr>
              <a:t>DE </a:t>
            </a:r>
            <a:r>
              <a:rPr lang="es-ES" b="1" dirty="0" smtClean="0">
                <a:solidFill>
                  <a:srgbClr val="FF0000"/>
                </a:solidFill>
                <a:ea typeface="Calibri"/>
                <a:cs typeface="Times New Roman"/>
              </a:rPr>
              <a:t>PRENSA?</a:t>
            </a:r>
            <a:endParaRPr lang="fi-FI" sz="1100" dirty="0"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ea typeface="Calibri"/>
                <a:cs typeface="Times New Roman"/>
              </a:rPr>
              <a:t>Violencia contra </a:t>
            </a:r>
            <a:r>
              <a:rPr lang="es-ES" dirty="0" smtClean="0">
                <a:ea typeface="Calibri"/>
                <a:cs typeface="Times New Roman"/>
              </a:rPr>
              <a:t>periodistas</a:t>
            </a:r>
            <a:r>
              <a:rPr lang="es-ES" dirty="0">
                <a:ea typeface="Calibri"/>
                <a:cs typeface="Times New Roman"/>
              </a:rPr>
              <a:t>.</a:t>
            </a:r>
            <a:endParaRPr lang="fi-FI" sz="1400" dirty="0"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ea typeface="Calibri"/>
                <a:cs typeface="Times New Roman"/>
              </a:rPr>
              <a:t>Cambios x calumnias, injurias, honor = </a:t>
            </a:r>
            <a:r>
              <a:rPr lang="es-ES" u="sng" dirty="0">
                <a:ea typeface="Calibri"/>
                <a:cs typeface="Times New Roman"/>
              </a:rPr>
              <a:t>nuevo marco legal.</a:t>
            </a:r>
            <a:endParaRPr lang="fi-FI" sz="1400" dirty="0"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ea typeface="Calibri"/>
                <a:cs typeface="Times New Roman"/>
              </a:rPr>
              <a:t>Acciones civiles y penales contra periodistas. </a:t>
            </a:r>
            <a:endParaRPr lang="fi-FI" sz="1400" dirty="0"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ea typeface="Calibri"/>
                <a:cs typeface="Times New Roman"/>
              </a:rPr>
              <a:t>Reafirmar su autoridad. La prensa como rehén, intimidar a los medios para hacer llegar el mensaje de los </a:t>
            </a:r>
            <a:r>
              <a:rPr lang="es-ES" dirty="0" err="1">
                <a:ea typeface="Calibri"/>
                <a:cs typeface="Times New Roman"/>
              </a:rPr>
              <a:t>narcotráficantes</a:t>
            </a:r>
            <a:r>
              <a:rPr lang="es-ES" dirty="0">
                <a:ea typeface="Calibri"/>
                <a:cs typeface="Times New Roman"/>
              </a:rPr>
              <a:t>.</a:t>
            </a:r>
            <a:endParaRPr lang="fi-FI" sz="1400" dirty="0"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ea typeface="Calibri"/>
                <a:cs typeface="Times New Roman"/>
              </a:rPr>
              <a:t>Televisa Durango.</a:t>
            </a:r>
            <a:endParaRPr lang="fi-FI" sz="1400" dirty="0"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ea typeface="Calibri"/>
                <a:cs typeface="Times New Roman"/>
              </a:rPr>
              <a:t>Zacatecas, La Jornada.</a:t>
            </a:r>
            <a:endParaRPr lang="fi-FI" sz="1400" dirty="0"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ea typeface="Calibri"/>
                <a:cs typeface="Times New Roman"/>
              </a:rPr>
              <a:t>A la mafia no le interesa que se investigue la corrupción.</a:t>
            </a:r>
            <a:endParaRPr lang="fi-FI" sz="1400" dirty="0"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ea typeface="Calibri"/>
                <a:cs typeface="Times New Roman"/>
              </a:rPr>
              <a:t>Autocensura, </a:t>
            </a:r>
            <a:r>
              <a:rPr lang="es-ES" dirty="0" err="1">
                <a:ea typeface="Calibri"/>
                <a:cs typeface="Times New Roman"/>
              </a:rPr>
              <a:t>autoregulación</a:t>
            </a:r>
            <a:r>
              <a:rPr lang="es-ES" dirty="0">
                <a:ea typeface="Calibri"/>
                <a:cs typeface="Times New Roman"/>
              </a:rPr>
              <a:t>. Afecta el derecho a la información.</a:t>
            </a:r>
            <a:endParaRPr lang="fi-F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ea typeface="Calibri"/>
                <a:cs typeface="Times New Roman"/>
              </a:rPr>
              <a:t> </a:t>
            </a:r>
            <a:endParaRPr lang="fi-FI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ea typeface="Calibri"/>
                <a:cs typeface="Times New Roman"/>
              </a:rPr>
              <a:t> </a:t>
            </a:r>
            <a:endParaRPr lang="fi-FI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ea typeface="Calibri"/>
                <a:cs typeface="Times New Roman"/>
              </a:rPr>
              <a:t> </a:t>
            </a:r>
            <a:endParaRPr lang="fi-FI" sz="1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73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836712"/>
            <a:ext cx="7542584" cy="4494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Un medio puede negarse si se siente seguro, protegido por el Estado.</a:t>
            </a:r>
            <a:endParaRPr lang="fi-FI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Mecanismo de protección al periodista. Lo mejor es acabar con la impunidad.</a:t>
            </a:r>
            <a:endParaRPr lang="fi-FI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 err="1">
                <a:solidFill>
                  <a:prstClr val="black"/>
                </a:solidFill>
                <a:ea typeface="Calibri"/>
                <a:cs typeface="Times New Roman"/>
              </a:rPr>
              <a:t>Prevensión</a:t>
            </a: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 .Protección. Justicia.</a:t>
            </a:r>
            <a:endParaRPr lang="fi-FI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Ojo: “federalizar (</a:t>
            </a:r>
            <a:r>
              <a:rPr lang="es-ES" dirty="0" err="1">
                <a:solidFill>
                  <a:prstClr val="black"/>
                </a:solidFill>
                <a:ea typeface="Calibri"/>
                <a:cs typeface="Times New Roman"/>
              </a:rPr>
              <a:t>defederalizar</a:t>
            </a: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) el delito” (México: estado federal) = Difícil para las autoridades locales = mejor el </a:t>
            </a:r>
            <a:r>
              <a:rPr lang="es-ES" dirty="0" err="1">
                <a:solidFill>
                  <a:prstClr val="black"/>
                </a:solidFill>
                <a:ea typeface="Calibri"/>
                <a:cs typeface="Times New Roman"/>
              </a:rPr>
              <a:t>gobiermo</a:t>
            </a: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 central</a:t>
            </a:r>
            <a:endParaRPr lang="fi-FI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Combatir la monopolización de los medios (radio, tv).</a:t>
            </a:r>
            <a:endParaRPr lang="fi-FI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Ley que defina las radios comunitarias. </a:t>
            </a:r>
            <a:endParaRPr lang="fi-FI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Recuperar la comunicación pública.</a:t>
            </a:r>
            <a:endParaRPr lang="fi-FI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Un órgano regulador independiente del gobierno.</a:t>
            </a:r>
            <a:endParaRPr lang="fi-FI" sz="1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23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476672"/>
            <a:ext cx="9001000" cy="5529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56080" indent="-741680">
              <a:lnSpc>
                <a:spcPct val="115000"/>
              </a:lnSpc>
              <a:spcAft>
                <a:spcPts val="1000"/>
              </a:spcAft>
            </a:pPr>
            <a:endParaRPr lang="es-ES" sz="4000" b="1" dirty="0">
              <a:ea typeface="Calibri"/>
              <a:cs typeface="Times New Roman"/>
            </a:endParaRPr>
          </a:p>
          <a:p>
            <a:pPr marL="1656080" indent="-741680">
              <a:lnSpc>
                <a:spcPct val="115000"/>
              </a:lnSpc>
              <a:spcAft>
                <a:spcPts val="1000"/>
              </a:spcAft>
            </a:pPr>
            <a:r>
              <a:rPr lang="es-ES" sz="4000" b="1" dirty="0" smtClean="0">
                <a:ea typeface="Calibri"/>
                <a:cs typeface="Times New Roman"/>
              </a:rPr>
              <a:t>Telenovelas</a:t>
            </a:r>
            <a:r>
              <a:rPr lang="es-ES" sz="4000" b="1" dirty="0">
                <a:ea typeface="Calibri"/>
                <a:cs typeface="Times New Roman"/>
              </a:rPr>
              <a:t>:</a:t>
            </a:r>
            <a:endParaRPr lang="fi-FI" dirty="0">
              <a:ea typeface="Calibri"/>
              <a:cs typeface="Times New Roman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s-ES" u="sng" dirty="0">
                <a:solidFill>
                  <a:srgbClr val="0000FF"/>
                </a:solidFill>
                <a:ea typeface="Calibri"/>
                <a:cs typeface="Times New Roman"/>
                <a:hlinkClick r:id="rId2"/>
              </a:rPr>
              <a:t>http://www.televisa.com/programas/tv-abierta-nacional/</a:t>
            </a:r>
            <a:endParaRPr lang="fi-FI" dirty="0">
              <a:ea typeface="Calibri"/>
              <a:cs typeface="Times New Roman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ea typeface="Calibri"/>
                <a:cs typeface="Times New Roman"/>
              </a:rPr>
              <a:t> </a:t>
            </a:r>
            <a:endParaRPr lang="fi-FI" dirty="0">
              <a:ea typeface="Calibri"/>
              <a:cs typeface="Times New Roman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ea typeface="Calibri"/>
                <a:cs typeface="Times New Roman"/>
              </a:rPr>
              <a:t>(Música y telenovela)</a:t>
            </a:r>
            <a:endParaRPr lang="fi-FI" dirty="0">
              <a:ea typeface="Calibri"/>
              <a:cs typeface="Times New Roman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s-ES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http://foros.esmas.com/showthread.php?54024-Quien-es-la-Viuda</a:t>
            </a:r>
            <a:endParaRPr lang="fi-FI" dirty="0">
              <a:ea typeface="Calibri"/>
              <a:cs typeface="Times New Roman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ea typeface="Calibri"/>
                <a:cs typeface="Times New Roman"/>
              </a:rPr>
              <a:t> </a:t>
            </a:r>
            <a:endParaRPr lang="fi-FI" dirty="0">
              <a:ea typeface="Calibri"/>
              <a:cs typeface="Times New Roman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ea typeface="Calibri"/>
                <a:cs typeface="Times New Roman"/>
              </a:rPr>
              <a:t>Ejemplos:</a:t>
            </a:r>
            <a:endParaRPr lang="fi-FI" dirty="0">
              <a:ea typeface="Calibri"/>
              <a:cs typeface="Times New Roman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s-ES" u="sng" dirty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http://</a:t>
            </a:r>
            <a:r>
              <a:rPr lang="es-ES" u="sng" dirty="0" smtClean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www.youtube.com/watch?v=Gl22-X-xmL4</a:t>
            </a:r>
            <a:endParaRPr lang="fi-FI" dirty="0" smtClean="0">
              <a:ea typeface="Calibri"/>
              <a:cs typeface="Times New Roman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endParaRPr lang="fi-FI" sz="36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397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404664"/>
            <a:ext cx="7546032" cy="6024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sz="3600" b="1" dirty="0">
                <a:solidFill>
                  <a:prstClr val="black"/>
                </a:solidFill>
                <a:ea typeface="Calibri"/>
                <a:cs typeface="Times New Roman"/>
              </a:rPr>
              <a:t>Anuncios: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prstClr val="black"/>
                </a:solidFill>
                <a:ea typeface="Calibri"/>
                <a:cs typeface="Times New Roman"/>
              </a:rPr>
              <a:t>Banamex: </a:t>
            </a:r>
            <a:r>
              <a:rPr lang="es-ES" b="1" u="sng" dirty="0">
                <a:solidFill>
                  <a:srgbClr val="0000FF"/>
                </a:solidFill>
                <a:ea typeface="Calibri"/>
                <a:cs typeface="Times New Roman"/>
                <a:hlinkClick r:id="rId2"/>
              </a:rPr>
              <a:t>http://www.youtube.com/watch?v=cjVm5tqQqMM&amp;feature=related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endParaRPr lang="es-ES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CocaCola</a:t>
            </a:r>
            <a:r>
              <a:rPr lang="es-ES" b="1" dirty="0">
                <a:solidFill>
                  <a:prstClr val="black"/>
                </a:solidFill>
                <a:ea typeface="Calibri"/>
                <a:cs typeface="Times New Roman"/>
              </a:rPr>
              <a:t>: </a:t>
            </a:r>
            <a:r>
              <a:rPr lang="es-ES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http://www.youtube.com/watch?v=QkC5vc7R_O4&amp;feature=related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prstClr val="black"/>
                </a:solidFill>
                <a:ea typeface="Calibri"/>
                <a:cs typeface="Times New Roman"/>
              </a:rPr>
              <a:t> 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prstClr val="black"/>
                </a:solidFill>
                <a:ea typeface="Calibri"/>
                <a:cs typeface="Times New Roman"/>
              </a:rPr>
              <a:t>Fantasmas- Selección-AT&amp;T,USA </a:t>
            </a:r>
            <a:r>
              <a:rPr lang="es-ES" b="1" u="sng" dirty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http://www.youtube.com/watch?v=6ndRS0ETOiI&amp;feature=related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b="1" u="sng" dirty="0">
                <a:solidFill>
                  <a:srgbClr val="0000FF"/>
                </a:solidFill>
                <a:ea typeface="Calibri"/>
                <a:cs typeface="Times New Roman"/>
                <a:hlinkClick r:id="rId5"/>
              </a:rPr>
              <a:t>http://www.youtube.com/watch?v=mJV-2npj-OU&amp;feature=related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prstClr val="black"/>
                </a:solidFill>
                <a:ea typeface="Calibri"/>
                <a:cs typeface="Times New Roman"/>
              </a:rPr>
              <a:t> 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Guerra de globos, </a:t>
            </a:r>
            <a:r>
              <a:rPr lang="es-ES" b="1" dirty="0">
                <a:solidFill>
                  <a:prstClr val="black"/>
                </a:solidFill>
                <a:ea typeface="Calibri"/>
                <a:cs typeface="Times New Roman"/>
              </a:rPr>
              <a:t>Sol</a:t>
            </a:r>
            <a:r>
              <a:rPr lang="es-ES" dirty="0">
                <a:solidFill>
                  <a:prstClr val="black"/>
                </a:solidFill>
                <a:ea typeface="Calibri"/>
                <a:cs typeface="Times New Roman"/>
              </a:rPr>
              <a:t>: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914400" lvl="0">
              <a:lnSpc>
                <a:spcPct val="115000"/>
              </a:lnSpc>
              <a:spcAft>
                <a:spcPts val="1000"/>
              </a:spcAft>
            </a:pPr>
            <a:r>
              <a:rPr lang="es-ES" u="sng" dirty="0">
                <a:solidFill>
                  <a:srgbClr val="0000FF"/>
                </a:solidFill>
                <a:ea typeface="Calibri"/>
                <a:cs typeface="Times New Roman"/>
                <a:hlinkClick r:id="rId6"/>
              </a:rPr>
              <a:t>http://www.youtube.com/watch?v=CwQGGqaZ8EQ&amp;feature=relmfu</a:t>
            </a:r>
            <a:endParaRPr lang="fi-FI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925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244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Lopez Sanchez Miguel</dc:creator>
  <cp:lastModifiedBy>Lopez Sanchez Miguel</cp:lastModifiedBy>
  <cp:revision>4</cp:revision>
  <dcterms:created xsi:type="dcterms:W3CDTF">2014-11-10T09:40:56Z</dcterms:created>
  <dcterms:modified xsi:type="dcterms:W3CDTF">2014-11-10T11:42:39Z</dcterms:modified>
</cp:coreProperties>
</file>