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59" r:id="rId3"/>
    <p:sldId id="260" r:id="rId4"/>
    <p:sldId id="261" r:id="rId5"/>
    <p:sldId id="262" r:id="rId6"/>
    <p:sldId id="264" r:id="rId7"/>
    <p:sldId id="268" r:id="rId8"/>
    <p:sldId id="265" r:id="rId9"/>
    <p:sldId id="266" r:id="rId10"/>
    <p:sldId id="267" r:id="rId11"/>
    <p:sldId id="270" r:id="rId12"/>
    <p:sldId id="272" r:id="rId13"/>
    <p:sldId id="271" r:id="rId14"/>
    <p:sldId id="273" r:id="rId15"/>
    <p:sldId id="274" r:id="rId16"/>
    <p:sldId id="276" r:id="rId17"/>
    <p:sldId id="278" r:id="rId18"/>
    <p:sldId id="279" r:id="rId19"/>
    <p:sldId id="277" r:id="rId20"/>
    <p:sldId id="281" r:id="rId21"/>
    <p:sldId id="269" r:id="rId22"/>
    <p:sldId id="285" r:id="rId23"/>
    <p:sldId id="280" r:id="rId24"/>
    <p:sldId id="282" r:id="rId25"/>
    <p:sldId id="283" r:id="rId26"/>
    <p:sldId id="275" r:id="rId27"/>
    <p:sldId id="286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ISTAJA" initials="O" lastIdx="1" clrIdx="0">
    <p:extLst>
      <p:ext uri="{19B8F6BF-5375-455C-9EA6-DF929625EA0E}">
        <p15:presenceInfo xmlns:p15="http://schemas.microsoft.com/office/powerpoint/2012/main" userId="OMISTA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458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543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61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542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017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425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2920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51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975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031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06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40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50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175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60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044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EFCD4-F213-4A14-91E8-7F4D4926984F}" type="datetimeFigureOut">
              <a:rPr lang="fi-FI" smtClean="0"/>
              <a:t>13.4.2021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E1EC189-B504-4346-AA8A-F8D4D0120DC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232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mx3SAL_bK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tag/fecha/20170826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lpais.com/cultura/2017/08/25/babelia/1503658587_321442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confidencial.com/alma-corazon-vida/2014-09-14/la-guerra-de-cuba-por-que-la-perdimos-y-como-pudimos-evitarlo_191858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lag.org/a-la-derecha-del-continente-las-islas-del-caribe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edh-cuba.org/2019/03/puerto-rico-descolonizacion-es-independencia-por-edwin-hernandez-feijoo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j7DR1CHogw" TargetMode="External"/><Relationship Id="rId2" Type="http://schemas.openxmlformats.org/officeDocument/2006/relationships/hyperlink" Target="https://youtu.be/h7gue1lYoV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aDy9H3Bhtw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Pb60Xi8TG0&amp;t=745s" TargetMode="External"/><Relationship Id="rId13" Type="http://schemas.openxmlformats.org/officeDocument/2006/relationships/hyperlink" Target="https://www.youtube.com/watch?v=IPb60Xi8TG0&amp;t=2291s" TargetMode="External"/><Relationship Id="rId3" Type="http://schemas.openxmlformats.org/officeDocument/2006/relationships/hyperlink" Target="https://youtu.be/UXwLBS3yUkA" TargetMode="External"/><Relationship Id="rId7" Type="http://schemas.openxmlformats.org/officeDocument/2006/relationships/hyperlink" Target="https://www.youtube.com/watch?v=IPb60Xi8TG0&amp;t=418s" TargetMode="External"/><Relationship Id="rId12" Type="http://schemas.openxmlformats.org/officeDocument/2006/relationships/hyperlink" Target="https://www.youtube.com/watch?v=IPb60Xi8TG0&amp;t=2004s" TargetMode="External"/><Relationship Id="rId2" Type="http://schemas.openxmlformats.org/officeDocument/2006/relationships/hyperlink" Target="https://youtu.be/9AKyitZb1tY" TargetMode="External"/><Relationship Id="rId16" Type="http://schemas.openxmlformats.org/officeDocument/2006/relationships/hyperlink" Target="https://www.youtube.com/watch?v=IPb60Xi8TG0&amp;t=3201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IPb60Xi8TG0" TargetMode="External"/><Relationship Id="rId11" Type="http://schemas.openxmlformats.org/officeDocument/2006/relationships/hyperlink" Target="https://www.youtube.com/watch?v=IPb60Xi8TG0&amp;t=1720s" TargetMode="External"/><Relationship Id="rId5" Type="http://schemas.openxmlformats.org/officeDocument/2006/relationships/hyperlink" Target="https://youtu.be/IPb60Xi8TG0" TargetMode="External"/><Relationship Id="rId15" Type="http://schemas.openxmlformats.org/officeDocument/2006/relationships/hyperlink" Target="https://www.youtube.com/watch?v=IPb60Xi8TG0&amp;t=2949s" TargetMode="External"/><Relationship Id="rId10" Type="http://schemas.openxmlformats.org/officeDocument/2006/relationships/hyperlink" Target="https://www.youtube.com/watch?v=IPb60Xi8TG0&amp;t=1398s" TargetMode="External"/><Relationship Id="rId4" Type="http://schemas.openxmlformats.org/officeDocument/2006/relationships/hyperlink" Target="https://youtu.be/ItUiAWmnDbg" TargetMode="External"/><Relationship Id="rId9" Type="http://schemas.openxmlformats.org/officeDocument/2006/relationships/hyperlink" Target="https://www.youtube.com/watch?v=IPb60Xi8TG0&amp;t=1092s" TargetMode="External"/><Relationship Id="rId14" Type="http://schemas.openxmlformats.org/officeDocument/2006/relationships/hyperlink" Target="https://www.youtube.com/watch?v=IPb60Xi8TG0&amp;t=2544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5F7D0A2F-F2F4-4D88-90E7-3A5D22DA0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" y="497963"/>
            <a:ext cx="12192001" cy="6243079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AEEDF6D1-2D8C-41FF-A91A-C95ADDAD8AB0}"/>
              </a:ext>
            </a:extLst>
          </p:cNvPr>
          <p:cNvSpPr/>
          <p:nvPr/>
        </p:nvSpPr>
        <p:spPr>
          <a:xfrm>
            <a:off x="499731" y="116958"/>
            <a:ext cx="7387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/>
              <a:t>Video: </a:t>
            </a:r>
            <a:r>
              <a:rPr lang="fi-FI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https://youtu.be/Qmx3SAL_bKM</a:t>
            </a:r>
            <a:endParaRPr lang="fi-FI" b="1" dirty="0">
              <a:solidFill>
                <a:srgbClr val="0070C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753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B7D3817-05A3-43BF-9733-88EB0B777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9" b="21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8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4D7BB4A-17D8-4218-83AD-B4E91E7AC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4" r="13764"/>
          <a:stretch/>
        </p:blipFill>
        <p:spPr>
          <a:xfrm>
            <a:off x="1237687" y="821803"/>
            <a:ext cx="9887348" cy="5561635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7449B88B-BAEA-49CC-98EB-C2BF538FC19C}"/>
              </a:ext>
            </a:extLst>
          </p:cNvPr>
          <p:cNvSpPr/>
          <p:nvPr/>
        </p:nvSpPr>
        <p:spPr>
          <a:xfrm flipH="1">
            <a:off x="6989032" y="104172"/>
            <a:ext cx="5094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200" noProof="1"/>
              <a:t>    …Commonwealth</a:t>
            </a:r>
          </a:p>
        </p:txBody>
      </p:sp>
    </p:spTree>
    <p:extLst>
      <p:ext uri="{BB962C8B-B14F-4D97-AF65-F5344CB8AC3E}">
        <p14:creationId xmlns:p14="http://schemas.microsoft.com/office/powerpoint/2010/main" val="275874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A3D2049-4D5D-4BEA-9CA6-80223DDAF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82" b="12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05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30E7B00-0A1F-4157-A1C0-303A332A5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5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C321345-70D9-492B-9C30-96F1682A3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6" b="158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4F2CE30-85EE-4B6F-81D9-0C825BA99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2" b="291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2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abado de la recolección de caña de azúcar, publicado por W. Clark.">
            <a:extLst>
              <a:ext uri="{FF2B5EF4-FFF2-40B4-BE49-F238E27FC236}">
                <a16:creationId xmlns:a16="http://schemas.microsoft.com/office/drawing/2014/main" id="{5CE77D5F-430F-40F1-B4ED-6B4E58BF0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 bwMode="auto">
          <a:xfrm>
            <a:off x="81043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hlinkClick r:id="rId3" tooltip="Ver todas las noticias de esta fecha"/>
            <a:extLst>
              <a:ext uri="{FF2B5EF4-FFF2-40B4-BE49-F238E27FC236}">
                <a16:creationId xmlns:a16="http://schemas.microsoft.com/office/drawing/2014/main" id="{AE012389-60D5-4BA8-9D88-DF88D68F4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53970"/>
            <a:ext cx="1219200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fi-FI" altLang="fi-FI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i-FI" altLang="fi-FI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Grabado</a:t>
            </a:r>
            <a:r>
              <a:rPr kumimoji="0" lang="fi-FI" altLang="fi-FI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la </a:t>
            </a:r>
            <a:r>
              <a:rPr kumimoji="0" lang="fi-FI" altLang="fi-FI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recolección</a:t>
            </a:r>
            <a:r>
              <a:rPr kumimoji="0" lang="fi-FI" altLang="fi-FI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fi-FI" altLang="fi-FI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caña</a:t>
            </a:r>
            <a:r>
              <a:rPr kumimoji="0" lang="fi-FI" altLang="fi-FI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fi-FI" altLang="fi-FI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azúcar</a:t>
            </a:r>
            <a:r>
              <a:rPr kumimoji="0" lang="fi-FI" altLang="fi-FI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fi-FI" altLang="fi-FI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publicado</a:t>
            </a:r>
            <a:r>
              <a:rPr kumimoji="0" lang="fi-FI" altLang="fi-FI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</a:t>
            </a:r>
            <a:r>
              <a:rPr kumimoji="0" lang="fi-FI" altLang="fi-FI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W. Clark. IGDA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B5402088-2290-4007-ABF5-1FE6A2C30BD9}"/>
              </a:ext>
            </a:extLst>
          </p:cNvPr>
          <p:cNvSpPr/>
          <p:nvPr/>
        </p:nvSpPr>
        <p:spPr>
          <a:xfrm rot="10800000" flipV="1">
            <a:off x="208343" y="6297024"/>
            <a:ext cx="8935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4"/>
              </a:rPr>
              <a:t>https://elpais.com/cultura/2017/08/25/babelia/1503658587_321442.html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399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8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19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6DA9CA9-F459-41C4-9BDA-816E264C5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9185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7820E92-4593-4B95-AE92-2A78061B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404" y="1131994"/>
            <a:ext cx="3787068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5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CF0400FB-A635-4EC6-9532-8D2B73B66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66" b="14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8C22F85-C5D6-4FF6-B3B8-3D25522B6604}"/>
              </a:ext>
            </a:extLst>
          </p:cNvPr>
          <p:cNvSpPr txBox="1"/>
          <p:nvPr/>
        </p:nvSpPr>
        <p:spPr>
          <a:xfrm>
            <a:off x="243068" y="127323"/>
            <a:ext cx="11641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noProof="1"/>
              <a:t>1898: </a:t>
            </a:r>
            <a:r>
              <a:rPr lang="fi-FI" sz="2800" noProof="1"/>
              <a:t>Pérdida de Cuba (y Puerto Rico…y Filipinas)</a:t>
            </a:r>
          </a:p>
          <a:p>
            <a:endParaRPr lang="fi-FI" sz="2800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7525B2C7-6658-4A54-BE02-396111533FEF}"/>
              </a:ext>
            </a:extLst>
          </p:cNvPr>
          <p:cNvSpPr/>
          <p:nvPr/>
        </p:nvSpPr>
        <p:spPr>
          <a:xfrm flipH="1">
            <a:off x="243068" y="5093773"/>
            <a:ext cx="112133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https://www.elconfidencial.com/alma-corazon-vida/2014-09-14/la-guerra-de-cuba-por-que-la-perdimos-y-como-pudimos-evitarlo_191858/</a:t>
            </a:r>
            <a:endParaRPr lang="fi-FI" b="1" dirty="0"/>
          </a:p>
          <a:p>
            <a:endParaRPr lang="fi-FI" dirty="0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4DEA9D4-1692-43C9-867B-306BC258F37C}"/>
              </a:ext>
            </a:extLst>
          </p:cNvPr>
          <p:cNvSpPr/>
          <p:nvPr/>
        </p:nvSpPr>
        <p:spPr>
          <a:xfrm>
            <a:off x="3047999" y="2828836"/>
            <a:ext cx="83182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El 10 de diciembre de 1898 </a:t>
            </a:r>
            <a:r>
              <a:rPr lang="es-ES" dirty="0">
                <a:sym typeface="Wingdings" panose="05000000000000000000" pitchFamily="2" charset="2"/>
              </a:rPr>
              <a:t></a:t>
            </a:r>
            <a:r>
              <a:rPr lang="es-ES" dirty="0"/>
              <a:t> Tratado de París, por el que España era obligada a ceder Puerto Rico, Cuba, Filipinas y Guam a Estados Unidos, el 11 de abril de 1899.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19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FCE8461-C865-4991-AD1B-2E7D0688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82" y="1131994"/>
            <a:ext cx="9464713" cy="4590386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965CDE2A-830C-48DE-A472-5F191901261E}"/>
              </a:ext>
            </a:extLst>
          </p:cNvPr>
          <p:cNvSpPr/>
          <p:nvPr/>
        </p:nvSpPr>
        <p:spPr>
          <a:xfrm flipH="1">
            <a:off x="7616141" y="476434"/>
            <a:ext cx="3462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noProof="1"/>
              <a:t>Guanahaní</a:t>
            </a:r>
          </a:p>
        </p:txBody>
      </p:sp>
    </p:spTree>
    <p:extLst>
      <p:ext uri="{BB962C8B-B14F-4D97-AF65-F5344CB8AC3E}">
        <p14:creationId xmlns:p14="http://schemas.microsoft.com/office/powerpoint/2010/main" val="100691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DA8BA69-CEB1-4E73-8DA3-482D346B9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BB0F27A2-59FD-4EB5-8DF0-17DD683988D5}"/>
              </a:ext>
            </a:extLst>
          </p:cNvPr>
          <p:cNvSpPr/>
          <p:nvPr/>
        </p:nvSpPr>
        <p:spPr>
          <a:xfrm>
            <a:off x="5497974" y="0"/>
            <a:ext cx="6041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</a:t>
            </a:r>
          </a:p>
          <a:p>
            <a:r>
              <a:rPr lang="fi-FI" dirty="0">
                <a:hlinkClick r:id="rId3"/>
              </a:rPr>
              <a:t>https://www.celag.org/a-la-derecha-del-continente-las-islas-del-caribe/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9404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A30F2C6-FB3C-44A4-BC54-A13CAEB78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" r="1" b="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4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05839E5-E707-4DC7-85C7-F217EF57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87" y="633247"/>
            <a:ext cx="3590855" cy="4590686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D5EC7F19-1901-4CD4-A28B-76523DDB0E65}"/>
              </a:ext>
            </a:extLst>
          </p:cNvPr>
          <p:cNvSpPr/>
          <p:nvPr/>
        </p:nvSpPr>
        <p:spPr>
          <a:xfrm rot="10800000" flipV="1">
            <a:off x="833376" y="4642639"/>
            <a:ext cx="84979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dirty="0"/>
          </a:p>
          <a:p>
            <a:endParaRPr lang="fi-FI" dirty="0"/>
          </a:p>
          <a:p>
            <a:r>
              <a:rPr lang="fi-FI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https://redh-cuba.org/2019/03/puerto-rico-descolonizacion-es-independencia-por-edwin-hernandez-feijoo/</a:t>
            </a:r>
            <a:endParaRPr lang="fi-FI" dirty="0">
              <a:solidFill>
                <a:srgbClr val="C0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781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435D3BD-6F9E-407A-8CA8-E5026902B6E8}"/>
              </a:ext>
            </a:extLst>
          </p:cNvPr>
          <p:cNvSpPr/>
          <p:nvPr/>
        </p:nvSpPr>
        <p:spPr>
          <a:xfrm>
            <a:off x="946298" y="467833"/>
            <a:ext cx="85592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/>
              <a:t>							</a:t>
            </a:r>
            <a:r>
              <a:rPr lang="fi-F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ESPAÑOL DEL CARIBE</a:t>
            </a:r>
          </a:p>
          <a:p>
            <a:endParaRPr lang="fi-FI" b="1" dirty="0"/>
          </a:p>
          <a:p>
            <a:endParaRPr lang="fi-FI" b="1" dirty="0"/>
          </a:p>
          <a:p>
            <a:r>
              <a:rPr lang="fi-FI" b="1" dirty="0"/>
              <a:t>Gabriel García </a:t>
            </a:r>
            <a:r>
              <a:rPr lang="fi-FI" b="1" dirty="0" err="1"/>
              <a:t>Márquez</a:t>
            </a:r>
            <a:r>
              <a:rPr lang="fi-FI" b="1" dirty="0"/>
              <a:t> </a:t>
            </a:r>
            <a:r>
              <a:rPr lang="fi-FI" b="1" dirty="0" err="1"/>
              <a:t>sobre</a:t>
            </a:r>
            <a:r>
              <a:rPr lang="fi-FI" b="1" dirty="0"/>
              <a:t> </a:t>
            </a:r>
            <a:r>
              <a:rPr lang="fi-FI" b="1" dirty="0" err="1"/>
              <a:t>el</a:t>
            </a:r>
            <a:r>
              <a:rPr lang="fi-FI" b="1" dirty="0"/>
              <a:t> </a:t>
            </a:r>
            <a:r>
              <a:rPr lang="fi-FI" b="1" dirty="0" err="1"/>
              <a:t>Caribe</a:t>
            </a:r>
            <a:endParaRPr lang="fi-FI" b="1" dirty="0"/>
          </a:p>
          <a:p>
            <a:endParaRPr lang="fi-FI" dirty="0"/>
          </a:p>
          <a:p>
            <a:r>
              <a:rPr lang="fi-FI" dirty="0">
                <a:hlinkClick r:id="rId2"/>
              </a:rPr>
              <a:t>https://youtu.be/h7gue1lYoVk</a:t>
            </a:r>
            <a:endParaRPr lang="fi-FI" dirty="0"/>
          </a:p>
          <a:p>
            <a:endParaRPr lang="fi-FI" dirty="0"/>
          </a:p>
          <a:p>
            <a:endParaRPr lang="fi-FI" b="1" dirty="0"/>
          </a:p>
          <a:p>
            <a:r>
              <a:rPr lang="fi-FI" b="1" dirty="0" err="1"/>
              <a:t>El</a:t>
            </a:r>
            <a:r>
              <a:rPr lang="fi-FI" b="1" dirty="0"/>
              <a:t> </a:t>
            </a:r>
            <a:r>
              <a:rPr lang="fi-FI" b="1" dirty="0" err="1"/>
              <a:t>habla</a:t>
            </a:r>
            <a:r>
              <a:rPr lang="fi-FI" b="1" dirty="0"/>
              <a:t> del </a:t>
            </a:r>
            <a:r>
              <a:rPr lang="fi-FI" b="1" dirty="0" err="1"/>
              <a:t>Caribe</a:t>
            </a:r>
            <a:endParaRPr lang="fi-FI" b="1" dirty="0"/>
          </a:p>
          <a:p>
            <a:r>
              <a:rPr lang="fi-FI" dirty="0">
                <a:hlinkClick r:id="rId3"/>
              </a:rPr>
              <a:t>https://youtu.be/nj7DR1CHogw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A8D5AB6-AF83-43A8-BDEA-8E9DD0FF3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676" y="4025189"/>
            <a:ext cx="4051138" cy="267834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9FDBA71A-8573-42B1-9D11-7C5A445D481B}"/>
              </a:ext>
            </a:extLst>
          </p:cNvPr>
          <p:cNvSpPr/>
          <p:nvPr/>
        </p:nvSpPr>
        <p:spPr>
          <a:xfrm>
            <a:off x="625034" y="3287209"/>
            <a:ext cx="133154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/>
              <a:t>El kikongo, el español (andaluz y canario), el taíno, </a:t>
            </a:r>
          </a:p>
          <a:p>
            <a:r>
              <a:rPr lang="es-ES" dirty="0"/>
              <a:t>    el inglés, el gallego, el vasco, el catalán.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dirty="0"/>
              <a:t>Influencia en USA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5465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1BB87C8-970E-4ACD-8B64-F3E4ACFA4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8" b="13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84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7F9936C-B06F-449E-90DE-10D8A97AE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2" b="109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3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231AAD4-4128-408F-BA02-BB8BA8EDE055}"/>
              </a:ext>
            </a:extLst>
          </p:cNvPr>
          <p:cNvSpPr/>
          <p:nvPr/>
        </p:nvSpPr>
        <p:spPr>
          <a:xfrm>
            <a:off x="717629" y="254643"/>
            <a:ext cx="878787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FF0000"/>
                </a:solidFill>
              </a:rPr>
              <a:t>La isla de los amores infinitos</a:t>
            </a:r>
            <a:br>
              <a:rPr lang="es-ES" sz="3200" b="1" dirty="0"/>
            </a:br>
            <a:r>
              <a:rPr lang="fi-FI" sz="3200" b="1" dirty="0" err="1"/>
              <a:t>Daína</a:t>
            </a:r>
            <a:r>
              <a:rPr lang="fi-FI" sz="3200" b="1" dirty="0"/>
              <a:t> </a:t>
            </a:r>
            <a:r>
              <a:rPr lang="fi-FI" sz="3200" b="1" dirty="0" err="1"/>
              <a:t>Chaviano</a:t>
            </a:r>
            <a:endParaRPr lang="es-ES" sz="3200" b="1" dirty="0"/>
          </a:p>
          <a:p>
            <a:endParaRPr lang="es-ES" b="1" dirty="0"/>
          </a:p>
          <a:p>
            <a:r>
              <a:rPr lang="es-ES" b="1" dirty="0">
                <a:hlinkClick r:id="rId2"/>
              </a:rPr>
              <a:t>https://www.youtube.com/watch?v=EaDy9H3Bhtw</a:t>
            </a:r>
            <a:endParaRPr lang="es-ES" b="1" dirty="0"/>
          </a:p>
          <a:p>
            <a:endParaRPr lang="es-ES" b="1" dirty="0"/>
          </a:p>
          <a:p>
            <a:endParaRPr lang="fi-FI" dirty="0"/>
          </a:p>
          <a:p>
            <a:r>
              <a:rPr lang="fi-FI" b="1" dirty="0" err="1"/>
              <a:t>Título</a:t>
            </a:r>
            <a:r>
              <a:rPr lang="fi-FI" b="1" dirty="0"/>
              <a:t>: </a:t>
            </a:r>
            <a:r>
              <a:rPr lang="fi-FI" dirty="0">
                <a:solidFill>
                  <a:srgbClr val="FF0000"/>
                </a:solidFill>
              </a:rPr>
              <a:t>Ikuisen rakkauden saari </a:t>
            </a:r>
          </a:p>
          <a:p>
            <a:r>
              <a:rPr lang="fi-FI" b="1" dirty="0"/>
              <a:t>Editorial: </a:t>
            </a:r>
            <a:r>
              <a:rPr lang="fi-FI" dirty="0" err="1"/>
              <a:t>Bazar</a:t>
            </a:r>
            <a:r>
              <a:rPr lang="fi-FI" dirty="0"/>
              <a:t> (Finlandia) </a:t>
            </a:r>
          </a:p>
          <a:p>
            <a:r>
              <a:rPr lang="es-ES" b="1" dirty="0"/>
              <a:t>Traducido al finlandés por: </a:t>
            </a:r>
            <a:r>
              <a:rPr lang="es-ES" dirty="0"/>
              <a:t>Satu Ekman </a:t>
            </a:r>
          </a:p>
          <a:p>
            <a:r>
              <a:rPr lang="es-ES" b="1" dirty="0"/>
              <a:t>Formato/año: </a:t>
            </a:r>
            <a:r>
              <a:rPr lang="es-ES" dirty="0"/>
              <a:t>Tapa dura, 2008 </a:t>
            </a:r>
          </a:p>
          <a:p>
            <a:r>
              <a:rPr lang="fi-FI" b="1" dirty="0" err="1"/>
              <a:t>Páginas</a:t>
            </a:r>
            <a:r>
              <a:rPr lang="fi-FI" b="1" dirty="0"/>
              <a:t>: </a:t>
            </a:r>
            <a:r>
              <a:rPr lang="fi-FI" dirty="0"/>
              <a:t>390 </a:t>
            </a:r>
          </a:p>
          <a:p>
            <a:r>
              <a:rPr lang="fi-FI" b="1" dirty="0"/>
              <a:t>ISBN: </a:t>
            </a:r>
            <a:r>
              <a:rPr lang="fi-FI" dirty="0"/>
              <a:t>9789525635454</a:t>
            </a:r>
          </a:p>
          <a:p>
            <a:endParaRPr lang="fi-FI" dirty="0"/>
          </a:p>
          <a:p>
            <a:endParaRPr lang="fi-FI" dirty="0"/>
          </a:p>
          <a:p>
            <a:r>
              <a:rPr lang="fr-FR" b="1" dirty="0" err="1"/>
              <a:t>Título</a:t>
            </a:r>
            <a:r>
              <a:rPr lang="fr-FR" b="1" dirty="0"/>
              <a:t>: </a:t>
            </a:r>
            <a:r>
              <a:rPr lang="fr-FR" dirty="0">
                <a:solidFill>
                  <a:srgbClr val="FF0000"/>
                </a:solidFill>
              </a:rPr>
              <a:t>L’île des amours éternelles </a:t>
            </a:r>
          </a:p>
          <a:p>
            <a:r>
              <a:rPr lang="fi-FI" b="1" dirty="0"/>
              <a:t>Editorial: </a:t>
            </a:r>
            <a:r>
              <a:rPr lang="fi-FI" dirty="0" err="1"/>
              <a:t>Buchet-Chastel</a:t>
            </a:r>
            <a:r>
              <a:rPr lang="fi-FI" dirty="0"/>
              <a:t> (</a:t>
            </a:r>
            <a:r>
              <a:rPr lang="fi-FI" dirty="0" err="1"/>
              <a:t>Francia</a:t>
            </a:r>
            <a:r>
              <a:rPr lang="fi-FI" dirty="0"/>
              <a:t>) </a:t>
            </a:r>
          </a:p>
          <a:p>
            <a:r>
              <a:rPr lang="es-ES" b="1" dirty="0"/>
              <a:t>Traducido al francés por: </a:t>
            </a:r>
            <a:r>
              <a:rPr lang="es-ES" dirty="0"/>
              <a:t>Caroline </a:t>
            </a:r>
            <a:r>
              <a:rPr lang="es-ES" dirty="0" err="1"/>
              <a:t>Lepage</a:t>
            </a:r>
            <a:r>
              <a:rPr lang="es-ES" dirty="0"/>
              <a:t> </a:t>
            </a:r>
          </a:p>
          <a:p>
            <a:r>
              <a:rPr lang="es-ES" b="1" dirty="0"/>
              <a:t>Formato/año: </a:t>
            </a:r>
            <a:r>
              <a:rPr lang="es-ES" dirty="0"/>
              <a:t>Rústica, mayo 2008 </a:t>
            </a:r>
          </a:p>
          <a:p>
            <a:r>
              <a:rPr lang="fi-FI" b="1" dirty="0" err="1"/>
              <a:t>Páginas</a:t>
            </a:r>
            <a:r>
              <a:rPr lang="fi-FI" b="1" dirty="0"/>
              <a:t>: </a:t>
            </a:r>
            <a:r>
              <a:rPr lang="fi-FI" dirty="0"/>
              <a:t>334 </a:t>
            </a:r>
          </a:p>
          <a:p>
            <a:r>
              <a:rPr lang="fi-FI" b="1" dirty="0"/>
              <a:t>ISBN: </a:t>
            </a:r>
            <a:r>
              <a:rPr lang="fi-FI" dirty="0"/>
              <a:t>9782283023082 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987947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84A29324-E997-44D7-8C47-1BDBDE7C3F29}"/>
              </a:ext>
            </a:extLst>
          </p:cNvPr>
          <p:cNvSpPr/>
          <p:nvPr/>
        </p:nvSpPr>
        <p:spPr>
          <a:xfrm>
            <a:off x="106326" y="95694"/>
            <a:ext cx="91333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/>
              <a:t>Son</a:t>
            </a:r>
            <a:r>
              <a:rPr lang="fi-FI" b="1" dirty="0"/>
              <a:t> </a:t>
            </a:r>
            <a:r>
              <a:rPr lang="fi-FI" b="1" dirty="0" err="1"/>
              <a:t>cubano</a:t>
            </a:r>
            <a:endParaRPr lang="fi-FI" b="1" dirty="0"/>
          </a:p>
          <a:p>
            <a:r>
              <a:rPr lang="fi-FI" b="1" dirty="0">
                <a:hlinkClick r:id="rId2"/>
              </a:rPr>
              <a:t>https://youtu.be/9AKyitZb1tY</a:t>
            </a:r>
            <a:endParaRPr lang="fi-FI" b="1" dirty="0"/>
          </a:p>
          <a:p>
            <a:r>
              <a:rPr lang="fi-FI" b="1" dirty="0" err="1"/>
              <a:t>Buena</a:t>
            </a:r>
            <a:r>
              <a:rPr lang="fi-FI" b="1" dirty="0"/>
              <a:t> Vista </a:t>
            </a:r>
            <a:r>
              <a:rPr lang="fi-FI" b="1" dirty="0" err="1"/>
              <a:t>Social</a:t>
            </a:r>
            <a:r>
              <a:rPr lang="fi-FI" b="1" dirty="0"/>
              <a:t> Club 'Chan </a:t>
            </a:r>
            <a:r>
              <a:rPr lang="fi-FI" b="1" dirty="0" err="1"/>
              <a:t>Chan</a:t>
            </a:r>
            <a:r>
              <a:rPr lang="fi-FI" b="1" dirty="0"/>
              <a:t>' at Carnegie Hall</a:t>
            </a:r>
          </a:p>
          <a:p>
            <a:r>
              <a:rPr lang="fi-FI" b="1" dirty="0">
                <a:hlinkClick r:id="rId3"/>
              </a:rPr>
              <a:t>https://youtu.be/UXwLBS3yUkA</a:t>
            </a:r>
            <a:endParaRPr lang="fi-FI" b="1" dirty="0"/>
          </a:p>
          <a:p>
            <a:r>
              <a:rPr lang="es-ES" b="1" dirty="0" err="1"/>
              <a:t>Concert</a:t>
            </a:r>
            <a:r>
              <a:rPr lang="es-ES" b="1" dirty="0"/>
              <a:t> Buena Vista Social Club @ Festival </a:t>
            </a:r>
            <a:r>
              <a:rPr lang="es-ES" b="1" dirty="0" err="1"/>
              <a:t>Suds</a:t>
            </a:r>
            <a:r>
              <a:rPr lang="es-ES" b="1" dirty="0"/>
              <a:t> a Arles</a:t>
            </a:r>
          </a:p>
          <a:p>
            <a:r>
              <a:rPr lang="fi-FI" b="1" dirty="0">
                <a:hlinkClick r:id="rId4"/>
              </a:rPr>
              <a:t>https://youtu.be/ItUiAWmnDbg</a:t>
            </a:r>
            <a:endParaRPr lang="fi-FI" b="1" dirty="0"/>
          </a:p>
          <a:p>
            <a:r>
              <a:rPr lang="fi-FI" b="1" dirty="0" err="1"/>
              <a:t>Congo</a:t>
            </a:r>
            <a:r>
              <a:rPr lang="fi-FI" b="1" dirty="0"/>
              <a:t> to </a:t>
            </a:r>
            <a:r>
              <a:rPr lang="fi-FI" b="1" dirty="0" err="1"/>
              <a:t>Cuba</a:t>
            </a:r>
            <a:r>
              <a:rPr lang="fi-FI" b="1" dirty="0"/>
              <a:t> </a:t>
            </a:r>
          </a:p>
          <a:p>
            <a:r>
              <a:rPr lang="fi-FI" b="1" dirty="0">
                <a:hlinkClick r:id="rId5"/>
              </a:rPr>
              <a:t>https://youtu.be/IPb60Xi8TG0</a:t>
            </a:r>
            <a:endParaRPr lang="fi-FI" b="1" dirty="0"/>
          </a:p>
          <a:p>
            <a:endParaRPr lang="fi-FI" dirty="0"/>
          </a:p>
          <a:p>
            <a:r>
              <a:rPr lang="fi-FI" dirty="0" err="1"/>
              <a:t>Chico</a:t>
            </a:r>
            <a:r>
              <a:rPr lang="fi-FI" dirty="0"/>
              <a:t> </a:t>
            </a:r>
            <a:r>
              <a:rPr lang="fi-FI" dirty="0" err="1"/>
              <a:t>Alvarez</a:t>
            </a:r>
            <a:r>
              <a:rPr lang="fi-FI" dirty="0"/>
              <a:t> - </a:t>
            </a:r>
            <a:r>
              <a:rPr lang="fi-FI" dirty="0" err="1"/>
              <a:t>Val</a:t>
            </a:r>
            <a:r>
              <a:rPr lang="fi-FI" dirty="0"/>
              <a:t> </a:t>
            </a:r>
            <a:r>
              <a:rPr lang="fi-FI" dirty="0" err="1"/>
              <a:t>Carretero</a:t>
            </a:r>
            <a:r>
              <a:rPr lang="fi-FI" dirty="0"/>
              <a:t> </a:t>
            </a:r>
            <a:r>
              <a:rPr lang="fi-FI" dirty="0">
                <a:hlinkClick r:id="rId6"/>
              </a:rPr>
              <a:t>0:00</a:t>
            </a:r>
            <a:r>
              <a:rPr lang="fi-FI" dirty="0"/>
              <a:t> (</a:t>
            </a:r>
            <a:r>
              <a:rPr lang="fi-FI" dirty="0" err="1"/>
              <a:t>Cuba</a:t>
            </a:r>
            <a:r>
              <a:rPr lang="fi-FI" dirty="0"/>
              <a:t>) </a:t>
            </a:r>
          </a:p>
          <a:p>
            <a:r>
              <a:rPr lang="fi-FI" dirty="0" err="1"/>
              <a:t>Mama</a:t>
            </a:r>
            <a:r>
              <a:rPr lang="fi-FI" dirty="0"/>
              <a:t> </a:t>
            </a:r>
            <a:r>
              <a:rPr lang="fi-FI" dirty="0" err="1"/>
              <a:t>Sissoko</a:t>
            </a:r>
            <a:r>
              <a:rPr lang="fi-FI" dirty="0"/>
              <a:t> - </a:t>
            </a:r>
            <a:r>
              <a:rPr lang="fi-FI" dirty="0" err="1"/>
              <a:t>Safiatou</a:t>
            </a:r>
            <a:r>
              <a:rPr lang="fi-FI" dirty="0"/>
              <a:t> </a:t>
            </a:r>
            <a:r>
              <a:rPr lang="fi-FI" dirty="0">
                <a:hlinkClick r:id="rId7"/>
              </a:rPr>
              <a:t>6:58</a:t>
            </a:r>
            <a:r>
              <a:rPr lang="fi-FI" dirty="0"/>
              <a:t> (Guinea) </a:t>
            </a:r>
          </a:p>
          <a:p>
            <a:r>
              <a:rPr lang="fi-FI" dirty="0"/>
              <a:t>Alfredo </a:t>
            </a:r>
            <a:r>
              <a:rPr lang="fi-FI" dirty="0" err="1"/>
              <a:t>Valdez</a:t>
            </a:r>
            <a:r>
              <a:rPr lang="fi-FI" dirty="0"/>
              <a:t> - </a:t>
            </a:r>
            <a:r>
              <a:rPr lang="fi-FI" dirty="0" err="1"/>
              <a:t>Canto</a:t>
            </a:r>
            <a:r>
              <a:rPr lang="fi-FI" dirty="0"/>
              <a:t> A La </a:t>
            </a:r>
            <a:r>
              <a:rPr lang="fi-FI" dirty="0" err="1"/>
              <a:t>Vueltabajera</a:t>
            </a:r>
            <a:r>
              <a:rPr lang="fi-FI" dirty="0"/>
              <a:t> </a:t>
            </a:r>
            <a:r>
              <a:rPr lang="fi-FI" dirty="0">
                <a:hlinkClick r:id="rId8"/>
              </a:rPr>
              <a:t>12:25</a:t>
            </a:r>
            <a:r>
              <a:rPr lang="fi-FI" dirty="0"/>
              <a:t> (</a:t>
            </a:r>
            <a:r>
              <a:rPr lang="fi-FI" dirty="0" err="1"/>
              <a:t>Cuba</a:t>
            </a:r>
            <a:r>
              <a:rPr lang="fi-FI" dirty="0"/>
              <a:t>)</a:t>
            </a:r>
          </a:p>
          <a:p>
            <a:r>
              <a:rPr lang="fi-FI" dirty="0" err="1"/>
              <a:t>Gnonnas</a:t>
            </a:r>
            <a:r>
              <a:rPr lang="fi-FI" dirty="0"/>
              <a:t> Pedro - </a:t>
            </a:r>
            <a:r>
              <a:rPr lang="fi-FI" dirty="0" err="1"/>
              <a:t>Yiri</a:t>
            </a:r>
            <a:r>
              <a:rPr lang="fi-FI" dirty="0"/>
              <a:t> </a:t>
            </a:r>
            <a:r>
              <a:rPr lang="fi-FI" dirty="0" err="1"/>
              <a:t>Yiri</a:t>
            </a:r>
            <a:r>
              <a:rPr lang="fi-FI" dirty="0"/>
              <a:t> </a:t>
            </a:r>
            <a:r>
              <a:rPr lang="fi-FI" dirty="0" err="1"/>
              <a:t>Boum</a:t>
            </a:r>
            <a:r>
              <a:rPr lang="fi-FI" dirty="0"/>
              <a:t> </a:t>
            </a:r>
            <a:r>
              <a:rPr lang="fi-FI" dirty="0">
                <a:hlinkClick r:id="rId9"/>
              </a:rPr>
              <a:t>18:12</a:t>
            </a:r>
            <a:r>
              <a:rPr lang="fi-FI" dirty="0"/>
              <a:t> (Benin) </a:t>
            </a:r>
          </a:p>
          <a:p>
            <a:r>
              <a:rPr lang="fi-FI" dirty="0" err="1"/>
              <a:t>Tshala</a:t>
            </a:r>
            <a:r>
              <a:rPr lang="fi-FI" dirty="0"/>
              <a:t> </a:t>
            </a:r>
            <a:r>
              <a:rPr lang="fi-FI" dirty="0" err="1"/>
              <a:t>Muana</a:t>
            </a:r>
            <a:r>
              <a:rPr lang="fi-FI" dirty="0"/>
              <a:t> - </a:t>
            </a:r>
            <a:r>
              <a:rPr lang="fi-FI" dirty="0" err="1"/>
              <a:t>Lekela</a:t>
            </a:r>
            <a:r>
              <a:rPr lang="fi-FI" dirty="0"/>
              <a:t> </a:t>
            </a:r>
            <a:r>
              <a:rPr lang="fi-FI" dirty="0" err="1"/>
              <a:t>Muadi</a:t>
            </a:r>
            <a:r>
              <a:rPr lang="fi-FI" dirty="0"/>
              <a:t> </a:t>
            </a:r>
            <a:r>
              <a:rPr lang="fi-FI" dirty="0">
                <a:hlinkClick r:id="rId10"/>
              </a:rPr>
              <a:t>23:18</a:t>
            </a:r>
            <a:r>
              <a:rPr lang="fi-FI" dirty="0"/>
              <a:t> (</a:t>
            </a:r>
            <a:r>
              <a:rPr lang="fi-FI" dirty="0" err="1"/>
              <a:t>Congo</a:t>
            </a:r>
            <a:r>
              <a:rPr lang="fi-FI" dirty="0"/>
              <a:t>) </a:t>
            </a:r>
          </a:p>
          <a:p>
            <a:r>
              <a:rPr lang="fi-FI" dirty="0" err="1"/>
              <a:t>Balla</a:t>
            </a:r>
            <a:r>
              <a:rPr lang="fi-FI" dirty="0"/>
              <a:t> </a:t>
            </a:r>
            <a:r>
              <a:rPr lang="fi-FI" dirty="0" err="1"/>
              <a:t>Tounkara</a:t>
            </a:r>
            <a:r>
              <a:rPr lang="fi-FI" dirty="0"/>
              <a:t> - </a:t>
            </a:r>
            <a:r>
              <a:rPr lang="fi-FI" dirty="0" err="1"/>
              <a:t>Le</a:t>
            </a:r>
            <a:r>
              <a:rPr lang="fi-FI" dirty="0"/>
              <a:t> Monde </a:t>
            </a:r>
            <a:r>
              <a:rPr lang="fi-FI" dirty="0" err="1"/>
              <a:t>Est</a:t>
            </a:r>
            <a:r>
              <a:rPr lang="fi-FI" dirty="0"/>
              <a:t> </a:t>
            </a:r>
            <a:r>
              <a:rPr lang="fi-FI" dirty="0" err="1"/>
              <a:t>Fou</a:t>
            </a:r>
            <a:r>
              <a:rPr lang="fi-FI" dirty="0"/>
              <a:t> </a:t>
            </a:r>
            <a:r>
              <a:rPr lang="fi-FI" dirty="0">
                <a:hlinkClick r:id="rId11"/>
              </a:rPr>
              <a:t>28:40</a:t>
            </a:r>
            <a:r>
              <a:rPr lang="fi-FI" dirty="0"/>
              <a:t> (Mali) </a:t>
            </a:r>
          </a:p>
          <a:p>
            <a:r>
              <a:rPr lang="fi-FI" dirty="0" err="1"/>
              <a:t>Laba</a:t>
            </a:r>
            <a:r>
              <a:rPr lang="fi-FI" dirty="0"/>
              <a:t> </a:t>
            </a:r>
            <a:r>
              <a:rPr lang="fi-FI" dirty="0" err="1"/>
              <a:t>Sosseh</a:t>
            </a:r>
            <a:r>
              <a:rPr lang="fi-FI" dirty="0"/>
              <a:t> - </a:t>
            </a:r>
            <a:r>
              <a:rPr lang="fi-FI" dirty="0" err="1"/>
              <a:t>Son</a:t>
            </a:r>
            <a:r>
              <a:rPr lang="fi-FI" dirty="0"/>
              <a:t> </a:t>
            </a:r>
            <a:r>
              <a:rPr lang="fi-FI" dirty="0" err="1"/>
              <a:t>Soneate</a:t>
            </a:r>
            <a:r>
              <a:rPr lang="fi-FI" dirty="0"/>
              <a:t> </a:t>
            </a:r>
            <a:r>
              <a:rPr lang="fi-FI" dirty="0">
                <a:hlinkClick r:id="rId12"/>
              </a:rPr>
              <a:t>33:24</a:t>
            </a:r>
            <a:r>
              <a:rPr lang="fi-FI" dirty="0"/>
              <a:t> (Gambia) </a:t>
            </a:r>
          </a:p>
          <a:p>
            <a:r>
              <a:rPr lang="fi-FI" dirty="0"/>
              <a:t>Monte </a:t>
            </a:r>
            <a:r>
              <a:rPr lang="fi-FI" dirty="0" err="1"/>
              <a:t>Adentro</a:t>
            </a:r>
            <a:r>
              <a:rPr lang="fi-FI" dirty="0"/>
              <a:t> - </a:t>
            </a:r>
            <a:r>
              <a:rPr lang="fi-FI" dirty="0" err="1"/>
              <a:t>Igualita</a:t>
            </a:r>
            <a:r>
              <a:rPr lang="fi-FI" dirty="0"/>
              <a:t> </a:t>
            </a:r>
            <a:r>
              <a:rPr lang="fi-FI" dirty="0" err="1"/>
              <a:t>Que</a:t>
            </a:r>
            <a:r>
              <a:rPr lang="fi-FI" dirty="0"/>
              <a:t> </a:t>
            </a:r>
            <a:r>
              <a:rPr lang="fi-FI" dirty="0" err="1"/>
              <a:t>Tu</a:t>
            </a:r>
            <a:r>
              <a:rPr lang="fi-FI" dirty="0"/>
              <a:t> </a:t>
            </a:r>
            <a:r>
              <a:rPr lang="fi-FI" dirty="0">
                <a:hlinkClick r:id="rId13"/>
              </a:rPr>
              <a:t>38:11</a:t>
            </a:r>
            <a:r>
              <a:rPr lang="fi-FI" dirty="0"/>
              <a:t> (</a:t>
            </a:r>
            <a:r>
              <a:rPr lang="fi-FI" dirty="0" err="1"/>
              <a:t>Cuba</a:t>
            </a:r>
            <a:r>
              <a:rPr lang="fi-FI" dirty="0"/>
              <a:t>) </a:t>
            </a:r>
          </a:p>
          <a:p>
            <a:r>
              <a:rPr lang="fi-FI" dirty="0" err="1"/>
              <a:t>Chocolate</a:t>
            </a:r>
            <a:r>
              <a:rPr lang="fi-FI" dirty="0"/>
              <a:t> </a:t>
            </a:r>
            <a:r>
              <a:rPr lang="fi-FI" dirty="0" err="1"/>
              <a:t>Armenteros</a:t>
            </a:r>
            <a:r>
              <a:rPr lang="fi-FI" dirty="0"/>
              <a:t> - </a:t>
            </a:r>
            <a:r>
              <a:rPr lang="fi-FI" dirty="0" err="1"/>
              <a:t>Ritmo</a:t>
            </a:r>
            <a:r>
              <a:rPr lang="fi-FI" dirty="0"/>
              <a:t> de Mi </a:t>
            </a:r>
            <a:r>
              <a:rPr lang="fi-FI" dirty="0" err="1"/>
              <a:t>son</a:t>
            </a:r>
            <a:r>
              <a:rPr lang="fi-FI" dirty="0"/>
              <a:t> </a:t>
            </a:r>
            <a:r>
              <a:rPr lang="fi-FI" dirty="0">
                <a:hlinkClick r:id="rId14"/>
              </a:rPr>
              <a:t>42:24</a:t>
            </a:r>
            <a:r>
              <a:rPr lang="fi-FI" dirty="0"/>
              <a:t> (</a:t>
            </a:r>
            <a:r>
              <a:rPr lang="fi-FI" dirty="0" err="1"/>
              <a:t>Cuba</a:t>
            </a:r>
            <a:r>
              <a:rPr lang="fi-FI" dirty="0"/>
              <a:t>) </a:t>
            </a:r>
          </a:p>
          <a:p>
            <a:r>
              <a:rPr lang="fi-FI" dirty="0" err="1"/>
              <a:t>Mama</a:t>
            </a:r>
            <a:r>
              <a:rPr lang="fi-FI" dirty="0"/>
              <a:t> </a:t>
            </a:r>
            <a:r>
              <a:rPr lang="fi-FI" dirty="0" err="1"/>
              <a:t>Keita</a:t>
            </a:r>
            <a:r>
              <a:rPr lang="fi-FI" dirty="0"/>
              <a:t> - </a:t>
            </a:r>
            <a:r>
              <a:rPr lang="fi-FI" dirty="0" err="1"/>
              <a:t>Tougnafo</a:t>
            </a:r>
            <a:r>
              <a:rPr lang="fi-FI" dirty="0"/>
              <a:t> </a:t>
            </a:r>
            <a:r>
              <a:rPr lang="fi-FI" dirty="0">
                <a:hlinkClick r:id="rId15"/>
              </a:rPr>
              <a:t>49:09</a:t>
            </a:r>
            <a:r>
              <a:rPr lang="fi-FI" dirty="0"/>
              <a:t> (Guinea) </a:t>
            </a:r>
          </a:p>
          <a:p>
            <a:r>
              <a:rPr lang="fi-FI" dirty="0" err="1"/>
              <a:t>Pape</a:t>
            </a:r>
            <a:r>
              <a:rPr lang="fi-FI" dirty="0"/>
              <a:t> </a:t>
            </a:r>
            <a:r>
              <a:rPr lang="fi-FI" dirty="0" err="1"/>
              <a:t>Fall</a:t>
            </a:r>
            <a:r>
              <a:rPr lang="fi-FI" dirty="0"/>
              <a:t> - </a:t>
            </a:r>
            <a:r>
              <a:rPr lang="fi-FI" dirty="0" err="1"/>
              <a:t>African</a:t>
            </a:r>
            <a:r>
              <a:rPr lang="fi-FI" dirty="0"/>
              <a:t> Salsa </a:t>
            </a:r>
            <a:r>
              <a:rPr lang="fi-FI" dirty="0">
                <a:hlinkClick r:id="rId16"/>
              </a:rPr>
              <a:t>53:21</a:t>
            </a:r>
            <a:r>
              <a:rPr lang="fi-FI" dirty="0"/>
              <a:t> (Senegal)</a:t>
            </a:r>
          </a:p>
        </p:txBody>
      </p:sp>
    </p:spTree>
    <p:extLst>
      <p:ext uri="{BB962C8B-B14F-4D97-AF65-F5344CB8AC3E}">
        <p14:creationId xmlns:p14="http://schemas.microsoft.com/office/powerpoint/2010/main" val="2904537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0FD3397-7712-44F7-944C-34022619F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0" b="18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4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B9327C2-E376-4047-877D-C90029F1F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7" r="1" b="106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0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68D1802-EC65-4F7F-A89D-8336DC6DB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0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8BD2E2D-FA9C-4D3C-BC79-10599E4F9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9" b="53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93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4BF8994-4A19-4277-AB3D-74264DC22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6" b="89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6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Straight Connector 8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8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142A3AAD-8B03-4FD6-B503-12779068A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2" b="33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5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AFD5C8E-7F85-47D2-8058-17C59B8B1C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6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BF032359-F53B-4267-B687-A9A555B1F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22" b="32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96283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Pin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861</TotalTime>
  <Words>443</Words>
  <Application>Microsoft Office PowerPoint</Application>
  <PresentationFormat>Laajakuva</PresentationFormat>
  <Paragraphs>75</Paragraphs>
  <Slides>28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33" baseType="lpstr">
      <vt:lpstr>Arial</vt:lpstr>
      <vt:lpstr>Trebuchet MS</vt:lpstr>
      <vt:lpstr>Wingdings</vt:lpstr>
      <vt:lpstr>Wingdings 3</vt:lpstr>
      <vt:lpstr>Pinta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OMISTAJA</cp:lastModifiedBy>
  <cp:revision>21</cp:revision>
  <dcterms:created xsi:type="dcterms:W3CDTF">2021-04-13T16:50:58Z</dcterms:created>
  <dcterms:modified xsi:type="dcterms:W3CDTF">2021-04-14T07:12:16Z</dcterms:modified>
</cp:coreProperties>
</file>