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57" r:id="rId5"/>
    <p:sldId id="269" r:id="rId6"/>
    <p:sldId id="272" r:id="rId7"/>
    <p:sldId id="270" r:id="rId8"/>
    <p:sldId id="263" r:id="rId9"/>
    <p:sldId id="259" r:id="rId10"/>
    <p:sldId id="271" r:id="rId11"/>
    <p:sldId id="260" r:id="rId12"/>
    <p:sldId id="258" r:id="rId13"/>
    <p:sldId id="274" r:id="rId14"/>
    <p:sldId id="273" r:id="rId15"/>
    <p:sldId id="262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F279BC-2F60-4891-A427-F78308F84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119CA24-E6CD-4E5F-91F0-9D5D36868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E6C3C5-3F0E-42FC-940E-88953FA8B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CD72-3FC7-483B-8B39-D73F45200A78}" type="datetimeFigureOut">
              <a:rPr lang="fi-FI" smtClean="0"/>
              <a:t>9.12.2019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55A4CD-6388-4209-AAC4-1E3F1492E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F34B413-EA63-4A6D-8BE9-96574D1C3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FCF8-7F91-4C66-B5D2-BD03D525DD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909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CCA817-EF73-4C40-B80F-D65A6E919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C36130D-2633-417D-B61C-EA47B7715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082E334-3168-4CC1-A33E-7A6937525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CD72-3FC7-483B-8B39-D73F45200A78}" type="datetimeFigureOut">
              <a:rPr lang="fi-FI" smtClean="0"/>
              <a:t>9.12.2019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08BFB2-9F2A-4384-BE34-38214D43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A8614-3F5C-49A8-90D5-6D0D9F54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FCF8-7F91-4C66-B5D2-BD03D525DD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38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ADC79F0-0207-421C-8797-05C1125FDF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50DE129-C414-4CCF-8E6E-E00D3A160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7BE229F-31B3-483E-850E-EB4498025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CD72-3FC7-483B-8B39-D73F45200A78}" type="datetimeFigureOut">
              <a:rPr lang="fi-FI" smtClean="0"/>
              <a:t>9.12.2019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99F676-17C3-41C7-BFF0-46E57C3F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788031-2D17-4468-84EB-4D03C3BA0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FCF8-7F91-4C66-B5D2-BD03D525DD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33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AC3E3B-F723-421F-9F7A-921CEA74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5F3F54-AEC3-4B62-817F-15BA8B064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A939C6-90CE-4380-9D3E-85728AC91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CD72-3FC7-483B-8B39-D73F45200A78}" type="datetimeFigureOut">
              <a:rPr lang="fi-FI" smtClean="0"/>
              <a:t>9.12.2019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C6409F-0C56-4D58-B579-46CECAAE2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F69B444-E230-4AE0-AFC0-655857BE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FCF8-7F91-4C66-B5D2-BD03D525DD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06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37E0F2-F0DF-4543-80D0-B6075404D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EE97BE3-2F38-4EA1-A805-8B6449249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B372D5-4AE4-4F66-9268-EF0A74190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CD72-3FC7-483B-8B39-D73F45200A78}" type="datetimeFigureOut">
              <a:rPr lang="fi-FI" smtClean="0"/>
              <a:t>9.12.2019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CEB6AD-9D04-4EC7-B620-5F8318D2F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609C9F8-03C9-4A0B-8B2B-897E3993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FCF8-7F91-4C66-B5D2-BD03D525DD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824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503D70-14FD-4C72-959E-68D05FE7B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254F3F-5AD0-4942-B4EE-EA10BFDCC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17868E1-0C94-47A9-95E9-843DFF839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47C5B5E-7793-4DC3-9B73-7C8F296CC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CD72-3FC7-483B-8B39-D73F45200A78}" type="datetimeFigureOut">
              <a:rPr lang="fi-FI" smtClean="0"/>
              <a:t>9.12.2019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B6F9A17-4D89-400E-87F8-488581F4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F94700E-C3A7-4367-AD9C-214BF008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FCF8-7F91-4C66-B5D2-BD03D525DD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188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300217-5A9C-4012-A46C-58174FF57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F9BFE58-26BD-4B7A-BBA7-4B08A1F5C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AB57292-B9A4-4B8D-AA18-2774939B5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5A2EE76-71C0-4535-B89D-BE45A73A9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C188B2C-569A-4EB0-8578-8EB921F59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64CE774-A97E-4F7C-BE85-BA8B9ECE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CD72-3FC7-483B-8B39-D73F45200A78}" type="datetimeFigureOut">
              <a:rPr lang="fi-FI" smtClean="0"/>
              <a:t>9.12.2019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EDE1941-F322-4774-9352-89CDC2E21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9BB2A80-5A37-4182-B12D-0391F445E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FCF8-7F91-4C66-B5D2-BD03D525DD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260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4F59A9-AD52-4BF9-9C83-AA304AADD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7362030-6A40-49AA-AFC5-61935436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CD72-3FC7-483B-8B39-D73F45200A78}" type="datetimeFigureOut">
              <a:rPr lang="fi-FI" smtClean="0"/>
              <a:t>9.12.2019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AE3D4B6-0D8E-4D4C-903C-0D7C14E04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936BA56-5699-4F86-BCEB-5186EFF64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FCF8-7F91-4C66-B5D2-BD03D525DD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06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38F7DB0-DD40-42AC-A72F-A21F409D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CD72-3FC7-483B-8B39-D73F45200A78}" type="datetimeFigureOut">
              <a:rPr lang="fi-FI" smtClean="0"/>
              <a:t>9.12.2019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55F074B-9041-4D07-A4BB-955639EA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9F04F0A-6D4D-43BF-99AB-8084A19B4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FCF8-7F91-4C66-B5D2-BD03D525DD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276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54914D-1694-4A41-A87C-DD7D30329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60FFBB-2BE9-4EF3-B9F7-466C3D392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40CB14C-EAC2-4342-9BFB-AB86F4413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90DE276-1A00-4DD0-9C37-270CAAE6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CD72-3FC7-483B-8B39-D73F45200A78}" type="datetimeFigureOut">
              <a:rPr lang="fi-FI" smtClean="0"/>
              <a:t>9.12.2019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06A640E-C521-4858-B601-269D7B636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2700AF2-54BF-467B-A973-D8FCCFDD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FCF8-7F91-4C66-B5D2-BD03D525DD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484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4333E2-7240-47C9-B663-362EC7BBE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9A59444-8189-4044-A245-7192EA9486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BFCDE61-3E2F-42E6-AD7A-367E322D8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E0A7CD9-4D49-472B-9928-4ABEE12DE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CD72-3FC7-483B-8B39-D73F45200A78}" type="datetimeFigureOut">
              <a:rPr lang="fi-FI" smtClean="0"/>
              <a:t>9.12.2019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8FBFF8-80AA-4021-BC22-5B231FF38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DA0164D-7B1F-4BA7-8B91-B5AA1426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FCF8-7F91-4C66-B5D2-BD03D525DD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061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F6710B4-FF63-40BA-B9FB-9669CAD28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50D2153-EE30-401F-A4EB-E4DE4CE4E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B7C93D-B326-411A-A010-1CB5BB865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9CD72-3FC7-483B-8B39-D73F45200A78}" type="datetimeFigureOut">
              <a:rPr lang="fi-FI" smtClean="0"/>
              <a:t>9.12.2019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B8E66C-1B41-4449-8710-45B920B12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B3B1E3-DBCE-4469-B8FA-8F927A58E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0FCF8-7F91-4C66-B5D2-BD03D525DD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34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vancoculturadevino.es/blog/2016/05/26/diferencias-entre-crianza-reserva-y-gran-reserva/" TargetMode="External"/><Relationship Id="rId2" Type="http://schemas.openxmlformats.org/officeDocument/2006/relationships/hyperlink" Target="https://images.app.goo.gl/ThLiChjvuATuGrnk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usysanchezsommelier.blogspot.com/2015_05_07_archive.html" TargetMode="External"/><Relationship Id="rId5" Type="http://schemas.openxmlformats.org/officeDocument/2006/relationships/hyperlink" Target="https://www.elespanol.com/cocinillas/recetas/bebidas/20170902/variedades-uva-tinta-mayor-presencia-espana/1000974952496_30.html" TargetMode="External"/><Relationship Id="rId4" Type="http://schemas.openxmlformats.org/officeDocument/2006/relationships/hyperlink" Target="https://www.youtube.com/watch?v=M9DBz7AySLw&amp;feature=emb_titl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9DBz7AySLw&amp;feature=emb_titl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27DDC76-E522-42D5-9A0A-0B3C400AD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fi-FI" b="1" dirty="0" err="1"/>
              <a:t>Acentos</a:t>
            </a:r>
            <a:r>
              <a:rPr lang="fi-FI" b="1" dirty="0"/>
              <a:t> y </a:t>
            </a:r>
            <a:r>
              <a:rPr lang="fi-FI" b="1" dirty="0" err="1"/>
              <a:t>Vinos</a:t>
            </a:r>
            <a:endParaRPr lang="fi-FI" b="1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48FC5FA-C151-486E-9DE6-9A32BFF90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fi-FI" dirty="0"/>
              <a:t>Miguel </a:t>
            </a:r>
            <a:r>
              <a:rPr lang="fi-FI" dirty="0" err="1"/>
              <a:t>López</a:t>
            </a:r>
            <a:endParaRPr lang="fi-FI" dirty="0"/>
          </a:p>
          <a:p>
            <a:pPr algn="l"/>
            <a:r>
              <a:rPr lang="fi-FI" dirty="0"/>
              <a:t>9.12.2019</a:t>
            </a:r>
          </a:p>
        </p:txBody>
      </p:sp>
      <p:sp>
        <p:nvSpPr>
          <p:cNvPr id="15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4CB7A472-B79F-4A4B-8F3A-63C62A9C1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99C3B6B4-6381-4D97-9C92-2F0262128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83167"/>
            <a:ext cx="5291666" cy="5291666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ED1BFD7-B7C8-4DE3-B26F-6E18E389F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592" y="898913"/>
            <a:ext cx="5291667" cy="529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2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8E565-3C09-407B-A167-419026F196E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89098" y="385356"/>
            <a:ext cx="1170290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https://images.app.goo.gl/ThLiChjvuATuGrnk7</a:t>
            </a: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altLang="fi-FI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dirty="0">
                <a:latin typeface="Arial" panose="020B0604020202020204" pitchFamily="34" charset="0"/>
                <a:hlinkClick r:id="rId3"/>
              </a:rPr>
              <a:t>https://vivancoculturadevino.es/blog/2016/05/26/diferencias-entre-crianza-reserva-y-gran-reserva/</a:t>
            </a:r>
            <a:endParaRPr lang="fi-FI" altLang="fi-FI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altLang="fi-FI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hlinkClick r:id="rId4"/>
              </a:rPr>
              <a:t>https://www.youtube.com/watch?v=M9DBz7AySLw&amp;feature=emb_title</a:t>
            </a:r>
            <a:endParaRPr lang="fi-FI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hlinkClick r:id="rId5"/>
              </a:rPr>
              <a:t>https://www.elespanol.com/cocinillas/recetas/bebidas/20170902/variedades-uva-tinta-mayor-presencia-espana/1000974952496_30.html</a:t>
            </a:r>
            <a:endParaRPr lang="fi-FI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hlinkClick r:id="rId6"/>
              </a:rPr>
              <a:t>http://susysanchezsommelier.blogspot.com/2015_05_07_archive.html</a:t>
            </a:r>
            <a:endParaRPr lang="fi-FI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altLang="fi-FI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7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25558B3-57F9-461C-B6F7-C96B452EA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747712"/>
            <a:ext cx="857250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9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308172D6-8D22-4A29-9885-0036E00B1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48" y="370390"/>
            <a:ext cx="10474068" cy="619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587B5C28-253A-448F-8514-1C9BFB1BC5BB}"/>
              </a:ext>
            </a:extLst>
          </p:cNvPr>
          <p:cNvSpPr/>
          <p:nvPr/>
        </p:nvSpPr>
        <p:spPr>
          <a:xfrm>
            <a:off x="2541181" y="2721935"/>
            <a:ext cx="7963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2"/>
              </a:rPr>
              <a:t>https://www.youtube.com/watch?v=M9DBz7AySLw&amp;feature=emb_title</a:t>
            </a:r>
            <a:endParaRPr lang="fi-FI" dirty="0"/>
          </a:p>
          <a:p>
            <a:endParaRPr lang="fi-FI" dirty="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6E87CD3-2AFB-4E3B-950F-2EF1F7EF4FFD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Summer Drinks Recipe: </a:t>
            </a:r>
            <a:r>
              <a:rPr lang="en-US" b="1" dirty="0" err="1"/>
              <a:t>Kalimotxo</a:t>
            </a:r>
            <a:r>
              <a:rPr lang="en-US" b="1" dirty="0"/>
              <a:t>, a 'Poor Man's Sangria' | The New York Times</a:t>
            </a:r>
          </a:p>
        </p:txBody>
      </p:sp>
    </p:spTree>
    <p:extLst>
      <p:ext uri="{BB962C8B-B14F-4D97-AF65-F5344CB8AC3E}">
        <p14:creationId xmlns:p14="http://schemas.microsoft.com/office/powerpoint/2010/main" val="1712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32CC2FF4-480E-419E-AF27-F97B6FC82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246" y="309573"/>
            <a:ext cx="6782764" cy="66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1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141E6D52-01B1-4CF8-A277-CFF2D91CF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027" y="190854"/>
            <a:ext cx="6926163" cy="64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83EFB25-7816-400D-9491-E3D730A07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088" y="0"/>
            <a:ext cx="9315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62F3915-6872-48A5-A659-1A22B7439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83" r="33784" b="2"/>
          <a:stretch/>
        </p:blipFill>
        <p:spPr>
          <a:xfrm>
            <a:off x="7794519" y="3506112"/>
            <a:ext cx="4397481" cy="3351888"/>
          </a:xfrm>
          <a:custGeom>
            <a:avLst/>
            <a:gdLst>
              <a:gd name="connsiteX0" fmla="*/ 0 w 4397481"/>
              <a:gd name="connsiteY0" fmla="*/ 0 h 3351888"/>
              <a:gd name="connsiteX1" fmla="*/ 4397481 w 4397481"/>
              <a:gd name="connsiteY1" fmla="*/ 0 h 3351888"/>
              <a:gd name="connsiteX2" fmla="*/ 4397481 w 4397481"/>
              <a:gd name="connsiteY2" fmla="*/ 3351888 h 3351888"/>
              <a:gd name="connsiteX3" fmla="*/ 1552363 w 4397481"/>
              <a:gd name="connsiteY3" fmla="*/ 3351888 h 33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3DC891A-B3A4-4C8F-B2AA-AA96D53EC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" r="1" b="1"/>
          <a:stretch/>
        </p:blipFill>
        <p:spPr>
          <a:xfrm>
            <a:off x="20" y="10"/>
            <a:ext cx="9154673" cy="6863475"/>
          </a:xfrm>
          <a:custGeom>
            <a:avLst/>
            <a:gdLst>
              <a:gd name="connsiteX0" fmla="*/ 0 w 9154693"/>
              <a:gd name="connsiteY0" fmla="*/ 0 h 6863485"/>
              <a:gd name="connsiteX1" fmla="*/ 5976000 w 9154693"/>
              <a:gd name="connsiteY1" fmla="*/ 0 h 6863485"/>
              <a:gd name="connsiteX2" fmla="*/ 9154693 w 9154693"/>
              <a:gd name="connsiteY2" fmla="*/ 6863485 h 6863485"/>
              <a:gd name="connsiteX3" fmla="*/ 0 w 9154693"/>
              <a:gd name="connsiteY3" fmla="*/ 6863485 h 6863485"/>
              <a:gd name="connsiteX4" fmla="*/ 0 w 9154693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455B343-B94E-4984-B0F0-9022392747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47" b="2"/>
          <a:stretch/>
        </p:blipFill>
        <p:spPr>
          <a:xfrm>
            <a:off x="6168189" y="10"/>
            <a:ext cx="6023811" cy="3346394"/>
          </a:xfrm>
          <a:custGeom>
            <a:avLst/>
            <a:gdLst>
              <a:gd name="connsiteX0" fmla="*/ 0 w 6023811"/>
              <a:gd name="connsiteY0" fmla="*/ 0 h 3346404"/>
              <a:gd name="connsiteX1" fmla="*/ 6023811 w 6023811"/>
              <a:gd name="connsiteY1" fmla="*/ 0 h 3346404"/>
              <a:gd name="connsiteX2" fmla="*/ 6023811 w 6023811"/>
              <a:gd name="connsiteY2" fmla="*/ 3346404 h 3346404"/>
              <a:gd name="connsiteX3" fmla="*/ 1549824 w 6023811"/>
              <a:gd name="connsiteY3" fmla="*/ 3346404 h 334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424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17B5E25-C652-4C4F-AF50-CA1A4473A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272" y="341454"/>
            <a:ext cx="8484242" cy="63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74C86E9-6C47-4987-A44B-6EC635A9A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140" y="239406"/>
            <a:ext cx="9944430" cy="637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D920005-E9D6-45A6-8C88-184EFE8A2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684" y="598233"/>
            <a:ext cx="7720314" cy="659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4DC78197-2E96-4A68-928E-2B23D16EE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302" y="326828"/>
            <a:ext cx="9083093" cy="640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8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41</Words>
  <Application>Microsoft Office PowerPoint</Application>
  <PresentationFormat>Widescreen</PresentationFormat>
  <Paragraphs>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Office-teema</vt:lpstr>
      <vt:lpstr>Acentos y Vinos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OMISTAJA</dc:creator>
  <cp:lastModifiedBy>Lopez Sanchez, Miguel</cp:lastModifiedBy>
  <cp:revision>6</cp:revision>
  <dcterms:created xsi:type="dcterms:W3CDTF">2019-12-08T18:19:56Z</dcterms:created>
  <dcterms:modified xsi:type="dcterms:W3CDTF">2019-12-09T07:25:44Z</dcterms:modified>
</cp:coreProperties>
</file>