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5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6AC50E-8E82-4E10-9A52-D70AC4AC1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DBCA0AA-46A6-45BD-96EF-5A73F36D8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2AF6C5-CD3C-4905-B484-2ADFAD39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7EB6-D8B3-4C14-8059-A6B527A0EF3A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CE2612-2612-41E6-A119-8A977854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F77DAD-02CF-49EE-A7BD-4507C5E6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2413-352A-4615-9AA3-14900681A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60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EB9517-B5DF-4347-8EB8-222374794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C162D49-4D27-4E52-A5EA-EC5868ADB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502650-3A5B-43F4-87E5-4409BB6F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7EB6-D8B3-4C14-8059-A6B527A0EF3A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C089FC-D62A-402A-93EF-159FD59E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D6D461-D873-4F0A-BBF3-C1D6E398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2413-352A-4615-9AA3-14900681A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371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517FE44-92C5-4071-966B-D3A8F68B7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9315F32-BE09-401B-BBE2-F9AD557AA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9D459A-6EBC-424A-BE61-8D9BD836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7EB6-D8B3-4C14-8059-A6B527A0EF3A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D3BE96-9AA2-48A2-A6CC-3E93B0C2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AFD6B0-3BCA-46D3-AFA0-F3501752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2413-352A-4615-9AA3-14900681A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83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FE0115-A595-47F6-BD1F-1E7D10E66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EBFF51-77AA-4196-ACC0-F6D2CCA04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0B3451-EFE3-4D9E-8B97-402670826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7EB6-D8B3-4C14-8059-A6B527A0EF3A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B4A6A3-6072-4A51-92BE-61FD83A43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07BBCC-6102-48E3-A993-85AEE356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2413-352A-4615-9AA3-14900681A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477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9DCCE9-01F7-40A4-904E-A1CD406D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50A0676-2CBF-499D-AA89-7B2F43532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A7F7D8-073B-4BEE-BAB4-FAC2BC74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7EB6-D8B3-4C14-8059-A6B527A0EF3A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908C2A-80CE-40B2-97D8-A6D3FF34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0AB912-CE3C-4CF2-8C81-F4BAE817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2413-352A-4615-9AA3-14900681A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2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C85810-28B2-4070-867B-458F82DA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3D0273-837B-4CB2-93BB-46870656D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233AB86-FEFE-4E16-9133-7AA54031A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4C0F7C-A6DA-436B-BB50-9CC6FF37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7EB6-D8B3-4C14-8059-A6B527A0EF3A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C08CAFB-F3DE-4D9B-B804-A6CC917F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0383D8-602B-42B4-92CF-481D5667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2413-352A-4615-9AA3-14900681A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099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074B1F-4E0E-40DC-8382-DE288818E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B77B0F-676F-4AAC-A116-3644C494C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B257E-FFCE-4964-91A5-25B3E0ECE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02B0656-7A00-456D-8E52-549536D63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C3E686E-DDB2-46AB-9856-C5692A0CC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8263B40-DF73-4143-AF3E-0A2C7DF6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7EB6-D8B3-4C14-8059-A6B527A0EF3A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31A7CE-6BBA-4041-A424-F5865E0F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F9A7D14-D2D9-4457-A376-7901D024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2413-352A-4615-9AA3-14900681A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02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D6E8E1-5C61-43BC-93E0-6B9FCCEC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2CAF46E-D6A4-4E6C-BB51-55342D194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7EB6-D8B3-4C14-8059-A6B527A0EF3A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22E8A8A-506D-474E-9C15-68CC12D5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694106E-81B5-474C-8326-513BE9E4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2413-352A-4615-9AA3-14900681A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47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ACB9061-354E-4F60-9AA3-0E4AFCED7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7EB6-D8B3-4C14-8059-A6B527A0EF3A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A747EA4-1FD0-4114-A62C-F01088FA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D5D9582-D14D-4965-9D5C-E387B181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2413-352A-4615-9AA3-14900681A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209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5863F8-5080-4433-8396-4A7D9BE0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7FA062-9057-4781-8A7B-84A508F4B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8A1730-7C29-474A-8448-F5ADD30AA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5ABA92-B4C6-4440-8002-D7BD0C88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7EB6-D8B3-4C14-8059-A6B527A0EF3A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06D0276-DF6F-4F14-B416-F59C1F54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FD5139-E6EB-4529-B3D3-964EF60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2413-352A-4615-9AA3-14900681A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4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05B44B-7265-4FDC-A7C2-48225CE6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E9D69DB-06DB-497E-BEE8-D1AF03715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2E8F7B2-18C5-4398-8A42-B79BDED08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D640642-8EE5-49D4-98E4-F2F73B43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7EB6-D8B3-4C14-8059-A6B527A0EF3A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DEEBEAC-EBD2-456C-9D05-9650F1ED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FD9A59-EE27-4183-BDE0-82886227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2413-352A-4615-9AA3-14900681A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98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202EC2-F1E4-42AB-AF85-11F54112E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2931DB-6C80-4203-A2A6-0A121EFC9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69804F-641F-4594-B28D-E85A77E87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7EB6-D8B3-4C14-8059-A6B527A0EF3A}" type="datetimeFigureOut">
              <a:rPr lang="fi-FI" smtClean="0"/>
              <a:t>25.1.2021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F7984B-00DF-4F79-9DA3-0BF7002F5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CF69921-FCC4-435D-ACA5-DB6468DF3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2413-352A-4615-9AA3-14900681AB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23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auppapolitiikka.fi/category/kauppapolitiikk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esident_of_Peru" TargetMode="External"/><Relationship Id="rId2" Type="http://schemas.openxmlformats.org/officeDocument/2006/relationships/hyperlink" Target="https://en.wikipedia.org/wiki/2017%E2%80%932021_Peruvian_political_crisi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75KqGPt-6Z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antandertrade.com/es/portal/analizar-mercados/peru/cifras-del-comerci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i.wikipedia.org/wiki/Aasian_ja_Tyynenmeren_maiden_talousj%C3%A4rjest%C3%B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tercera.com/pulso/noticia/chile-sera-la-economia-mejor-desempeno-este-ano-america-latina-peru-la-superara-2019/348558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TTkFGRhbeo" TargetMode="External"/><Relationship Id="rId2" Type="http://schemas.openxmlformats.org/officeDocument/2006/relationships/hyperlink" Target="https://datosmacro.expansion.com/paises/pe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8yL1BOVgxA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A31E71C-4A17-4774-80C3-2CC03470A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4400" b="1" dirty="0">
                <a:solidFill>
                  <a:schemeClr val="bg1"/>
                </a:solidFill>
              </a:rPr>
              <a:t>LOS PAÍSES ANDINOS: </a:t>
            </a:r>
            <a:r>
              <a:rPr lang="fi-FI" sz="4400" b="1" dirty="0" err="1">
                <a:solidFill>
                  <a:schemeClr val="bg1"/>
                </a:solidFill>
              </a:rPr>
              <a:t>Perú</a:t>
            </a:r>
            <a:endParaRPr lang="fi-FI" sz="4400" b="1" dirty="0">
              <a:solidFill>
                <a:schemeClr val="bg1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6C4236-C3AB-4EED-B9E6-5DE4074AC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2000" b="1" i="1">
                <a:solidFill>
                  <a:schemeClr val="bg1"/>
                </a:solidFill>
              </a:rPr>
              <a:t>López 2021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3AC15E0-E513-4A30-9143-079DF1D6F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3" r="1" b="1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9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B68C717-D346-4E42-8094-E792A4EC2D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5216" r="27999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8FE22A30-8D38-473A-A697-0265BE212316}"/>
              </a:ext>
            </a:extLst>
          </p:cNvPr>
          <p:cNvSpPr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hlinkClick r:id="rId4"/>
              </a:rPr>
              <a:t>https://kauppapolitiikka.fi/category/kauppapolitiikka/</a:t>
            </a: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iheeseen liittyvä kuva">
            <a:extLst>
              <a:ext uri="{FF2B5EF4-FFF2-40B4-BE49-F238E27FC236}">
                <a16:creationId xmlns:a16="http://schemas.microsoft.com/office/drawing/2014/main" id="{BF3B2ADC-7A94-4FDD-9D98-29C780996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0" r="-1" b="22537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56FF2575-A61E-4C1A-AD2B-91D779A89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75" r="1" b="469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6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uvahaun tulos haulle mapa ecuador peru y bolivia">
            <a:extLst>
              <a:ext uri="{FF2B5EF4-FFF2-40B4-BE49-F238E27FC236}">
                <a16:creationId xmlns:a16="http://schemas.microsoft.com/office/drawing/2014/main" id="{D5D44D7E-0A52-40A5-9083-5F7DF74BA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25" y="461622"/>
            <a:ext cx="6817489" cy="60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DF50BB71-F137-475D-9E02-C58716C2318B}"/>
              </a:ext>
            </a:extLst>
          </p:cNvPr>
          <p:cNvSpPr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			  </a:t>
            </a:r>
            <a:r>
              <a:rPr lang="en-US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hlinkClick r:id="rId2"/>
              </a:rPr>
              <a:t>https://en.wikipedia.org/wiki/2017%E2%80%932021_Peruvian_political_crisis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hlinkClick r:id="rId3"/>
              </a:rPr>
              <a:t>https://en.wikipedia.org/wiki/President_of_Peru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Ver: </a:t>
            </a:r>
            <a:r>
              <a:rPr lang="en-US" sz="1700" b="1" dirty="0"/>
              <a:t>Living former Presidents of Peru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hlinkClick r:id="rId3"/>
              </a:rPr>
              <a:t>https://en.wikipedia.org/wiki/President_of_Peru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 err="1"/>
              <a:t>Escuchar</a:t>
            </a:r>
            <a:r>
              <a:rPr lang="en-US" sz="1700" b="1" dirty="0"/>
              <a:t> </a:t>
            </a:r>
            <a:r>
              <a:rPr lang="en-US" sz="1700" b="1" dirty="0" err="1"/>
              <a:t>en</a:t>
            </a:r>
            <a:r>
              <a:rPr lang="en-US" sz="1700" b="1" dirty="0"/>
              <a:t> casa: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hlinkClick r:id="rId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hlinkClick r:id="rId4"/>
              </a:rPr>
              <a:t>https://www.youtube.com/watch?v=75KqGPt-6ZU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3410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11DB6B1-0223-473C-A61D-26588EBCEE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38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2BFF14A9-D279-49CB-8713-9BFB1166DA84}"/>
              </a:ext>
            </a:extLst>
          </p:cNvPr>
          <p:cNvSpPr/>
          <p:nvPr/>
        </p:nvSpPr>
        <p:spPr>
          <a:xfrm>
            <a:off x="804997" y="2272143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hlinkClick r:id="rId4"/>
              </a:rPr>
              <a:t>https://santandertrade.com/es/portal/analizar-mercados/peru/cifras-del-comercio</a:t>
            </a:r>
            <a:endParaRPr lang="en-US" sz="200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32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5FE3F76-2E4D-445A-9C29-4FC264DFB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2350617"/>
            <a:ext cx="3661831" cy="2176964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6A8A5133-9B2A-450F-875E-FAF4F934393A}"/>
              </a:ext>
            </a:extLst>
          </p:cNvPr>
          <p:cNvSpPr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hlinkClick r:id="rId4"/>
              </a:rPr>
              <a:t>https://fi.wikipedia.org/wiki/Aasian_ja_Tyynenmeren_maiden_talousj%C3%A4rjest%C3%B6</a:t>
            </a:r>
            <a:endParaRPr lang="en-US" sz="200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0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6FA4918-8536-4DB1-B6D6-C54AE7E53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621"/>
          <a:stretch/>
        </p:blipFill>
        <p:spPr>
          <a:xfrm>
            <a:off x="644652" y="722376"/>
            <a:ext cx="6263640" cy="5413248"/>
          </a:xfrm>
          <a:prstGeom prst="rect">
            <a:avLst/>
          </a:prstGeom>
          <a:effectLst/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DDBFEC3C-2848-4E1B-84AF-AC1F73D2C343}"/>
              </a:ext>
            </a:extLst>
          </p:cNvPr>
          <p:cNvSpPr/>
          <p:nvPr/>
        </p:nvSpPr>
        <p:spPr>
          <a:xfrm>
            <a:off x="8045753" y="2438401"/>
            <a:ext cx="3667036" cy="377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https://www.latercera.com/pulso/noticia/chile-sera-la-economia-mejor-desempeno-este-ano-america-latina-peru-la-superara-2019/348558/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                                                                                      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/>
              <a:t>VOCABULARIO</a:t>
            </a:r>
          </a:p>
        </p:txBody>
      </p:sp>
    </p:spTree>
    <p:extLst>
      <p:ext uri="{BB962C8B-B14F-4D97-AF65-F5344CB8AC3E}">
        <p14:creationId xmlns:p14="http://schemas.microsoft.com/office/powerpoint/2010/main" val="196888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B2F5823-7014-497F-AA31-DC2E4FCD2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93" y="643467"/>
            <a:ext cx="504181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3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476A1E69-0582-4283-B2FA-0756EBE45AAD}"/>
              </a:ext>
            </a:extLst>
          </p:cNvPr>
          <p:cNvSpPr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https://datosmacro.expansion.com/paises/peru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PERCEPCIÓN ECONÓMICA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https://www.youtube.com/watch?v=RTTkFGRhbeo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MINISTRA ANTONIETA ALVA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https://www.youtube.com/watch?v=8yL1BOVgxAA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5668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196</Words>
  <Application>Microsoft Office PowerPoint</Application>
  <PresentationFormat>Laajakuva</PresentationFormat>
  <Paragraphs>36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LOS PAÍSES ANDINOS: Perú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OMISTAJA</dc:creator>
  <cp:lastModifiedBy>OMISTAJA</cp:lastModifiedBy>
  <cp:revision>11</cp:revision>
  <dcterms:created xsi:type="dcterms:W3CDTF">2020-01-27T19:12:39Z</dcterms:created>
  <dcterms:modified xsi:type="dcterms:W3CDTF">2021-01-25T19:51:52Z</dcterms:modified>
</cp:coreProperties>
</file>