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10375" cy="99425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517B3-B8A0-41BF-9791-ED5B5D293004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4EA4-83E8-4048-92D2-3BC44F7454A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315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992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786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90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541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290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997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1231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033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777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241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28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84F2B-490E-4CFB-9819-C02B71CC1727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B250C-21ED-4E42-A326-5D31E8EF92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30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miguel.lopez.finland@gmail.co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0747"/>
            <a:ext cx="6084676" cy="4867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orakulmio 1"/>
          <p:cNvSpPr/>
          <p:nvPr/>
        </p:nvSpPr>
        <p:spPr>
          <a:xfrm rot="10800000" flipH="1" flipV="1">
            <a:off x="755576" y="4606352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4000" b="1" dirty="0">
                <a:solidFill>
                  <a:srgbClr val="C00000"/>
                </a:solidFill>
              </a:rPr>
              <a:t>La </a:t>
            </a:r>
            <a:r>
              <a:rPr lang="fi-FI" sz="4000" b="1" dirty="0" err="1" smtClean="0">
                <a:solidFill>
                  <a:srgbClr val="C00000"/>
                </a:solidFill>
              </a:rPr>
              <a:t>reunión</a:t>
            </a:r>
            <a:r>
              <a:rPr lang="fi-FI" sz="4000" b="1" dirty="0" smtClean="0">
                <a:solidFill>
                  <a:srgbClr val="C00000"/>
                </a:solidFill>
              </a:rPr>
              <a:t> </a:t>
            </a:r>
            <a:r>
              <a:rPr lang="fi-FI" sz="3200" dirty="0" smtClean="0">
                <a:sym typeface="Wingdings" panose="05000000000000000000" pitchFamily="2" charset="2"/>
              </a:rPr>
              <a:t> </a:t>
            </a:r>
            <a:r>
              <a:rPr lang="fi-FI" sz="3200" dirty="0" smtClean="0"/>
              <a:t> </a:t>
            </a:r>
            <a:r>
              <a:rPr lang="fi-FI" sz="3200" b="1" dirty="0" err="1"/>
              <a:t>para</a:t>
            </a:r>
            <a:r>
              <a:rPr lang="fi-FI" sz="3200" b="1" dirty="0"/>
              <a:t> </a:t>
            </a:r>
            <a:r>
              <a:rPr lang="fi-FI" sz="3200" b="1" dirty="0" err="1"/>
              <a:t>qué</a:t>
            </a:r>
            <a:r>
              <a:rPr lang="fi-FI" sz="3200" b="1" dirty="0"/>
              <a:t>, </a:t>
            </a:r>
            <a:r>
              <a:rPr lang="fi-FI" sz="3200" b="1" dirty="0" err="1"/>
              <a:t>objetivos</a:t>
            </a:r>
            <a:r>
              <a:rPr lang="fi-FI" sz="3200" b="1" dirty="0"/>
              <a:t>, </a:t>
            </a:r>
            <a:r>
              <a:rPr lang="fi-FI" sz="3200" b="1" dirty="0" err="1"/>
              <a:t>tipos</a:t>
            </a:r>
            <a:r>
              <a:rPr lang="fi-FI" sz="3200" b="1" dirty="0"/>
              <a:t>, </a:t>
            </a:r>
            <a:r>
              <a:rPr lang="fi-FI" sz="3200" b="1" dirty="0" smtClean="0"/>
              <a:t> 		            </a:t>
            </a:r>
            <a:r>
              <a:rPr lang="fi-FI" sz="3200" b="1" dirty="0" err="1" smtClean="0"/>
              <a:t>preparación</a:t>
            </a:r>
            <a:r>
              <a:rPr lang="fi-FI" sz="3200" b="1" dirty="0" smtClean="0"/>
              <a:t> </a:t>
            </a:r>
            <a:r>
              <a:rPr lang="fi-FI" sz="3200" b="1" dirty="0"/>
              <a:t>y </a:t>
            </a:r>
            <a:r>
              <a:rPr lang="fi-FI" sz="3200" b="1" dirty="0" err="1" smtClean="0"/>
              <a:t>convocatoria</a:t>
            </a:r>
            <a:endParaRPr lang="fi-FI" b="1" dirty="0"/>
          </a:p>
          <a:p>
            <a:r>
              <a:rPr lang="fi-FI" b="1" dirty="0"/>
              <a:t>Miguel </a:t>
            </a:r>
            <a:r>
              <a:rPr lang="fi-FI" b="1" dirty="0" err="1" smtClean="0"/>
              <a:t>López</a:t>
            </a:r>
            <a:endParaRPr lang="fi-FI" b="1" dirty="0" smtClean="0"/>
          </a:p>
          <a:p>
            <a:r>
              <a:rPr lang="fi-FI" b="1" dirty="0" smtClean="0"/>
              <a:t>Com-</a:t>
            </a:r>
            <a:r>
              <a:rPr lang="fi-FI" b="1" dirty="0" err="1" smtClean="0"/>
              <a:t>Cul</a:t>
            </a:r>
            <a:r>
              <a:rPr lang="fi-FI" b="1" dirty="0" smtClean="0"/>
              <a:t>-</a:t>
            </a:r>
            <a:r>
              <a:rPr lang="fi-FI" b="1" dirty="0" err="1" smtClean="0"/>
              <a:t>Neg-Lat</a:t>
            </a:r>
            <a:r>
              <a:rPr lang="fi-FI" b="1" dirty="0" smtClean="0"/>
              <a:t> – </a:t>
            </a:r>
            <a:r>
              <a:rPr lang="fi-FI" b="1" dirty="0" smtClean="0"/>
              <a:t>16/9/2019</a:t>
            </a:r>
            <a:endParaRPr lang="fi-FI" b="1" dirty="0"/>
          </a:p>
        </p:txBody>
      </p:sp>
      <p:pic>
        <p:nvPicPr>
          <p:cNvPr id="1028" name="Picture 4" descr="http://www.jyu.fi/tiedotus/wwwkartat/maps/jy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705474"/>
            <a:ext cx="2555776" cy="1088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638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971600" y="620688"/>
            <a:ext cx="712879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fi-FI" sz="3200" b="1" dirty="0" smtClean="0"/>
              <a:t>		    </a:t>
            </a:r>
            <a:r>
              <a:rPr lang="fi-FI" sz="4400" b="1" dirty="0" smtClean="0">
                <a:solidFill>
                  <a:srgbClr val="FF0000"/>
                </a:solidFill>
              </a:rPr>
              <a:t>REUNIÓN</a:t>
            </a:r>
          </a:p>
          <a:p>
            <a:pPr lvl="1"/>
            <a:endParaRPr lang="fi-FI" sz="3200" b="1" dirty="0"/>
          </a:p>
          <a:p>
            <a:pPr lvl="1"/>
            <a:r>
              <a:rPr lang="fi-FI" sz="3200" b="1" dirty="0" err="1" smtClean="0"/>
              <a:t>Qué</a:t>
            </a:r>
            <a:r>
              <a:rPr lang="fi-FI" sz="3200" b="1" dirty="0" smtClean="0"/>
              <a:t> es</a:t>
            </a:r>
            <a:r>
              <a:rPr lang="fi-FI" sz="3200" dirty="0" smtClean="0"/>
              <a:t>: </a:t>
            </a:r>
            <a:r>
              <a:rPr lang="fi-FI" sz="3200" dirty="0" err="1" smtClean="0"/>
              <a:t>una</a:t>
            </a:r>
            <a:r>
              <a:rPr lang="fi-FI" sz="3200" dirty="0" smtClean="0"/>
              <a:t> </a:t>
            </a:r>
            <a:r>
              <a:rPr lang="fi-FI" sz="3200" dirty="0" err="1" smtClean="0"/>
              <a:t>actividad</a:t>
            </a:r>
            <a:endParaRPr lang="fi-FI" sz="3200" dirty="0" smtClean="0"/>
          </a:p>
          <a:p>
            <a:pPr lvl="1"/>
            <a:r>
              <a:rPr lang="fi-FI" sz="3200" b="1" dirty="0" err="1" smtClean="0"/>
              <a:t>Quienes</a:t>
            </a:r>
            <a:r>
              <a:rPr lang="fi-FI" sz="3200" b="1" dirty="0"/>
              <a:t> </a:t>
            </a:r>
            <a:r>
              <a:rPr lang="fi-FI" sz="3200" b="1" dirty="0" err="1" smtClean="0"/>
              <a:t>están</a:t>
            </a:r>
            <a:r>
              <a:rPr lang="fi-FI" sz="3200" b="1" dirty="0" smtClean="0"/>
              <a:t>: </a:t>
            </a:r>
            <a:r>
              <a:rPr lang="fi-FI" sz="3200" dirty="0" smtClean="0"/>
              <a:t>un  </a:t>
            </a:r>
            <a:r>
              <a:rPr lang="fi-FI" sz="3200" dirty="0" err="1" smtClean="0"/>
              <a:t>grupo</a:t>
            </a:r>
            <a:r>
              <a:rPr lang="fi-FI" sz="3200" dirty="0" smtClean="0"/>
              <a:t> </a:t>
            </a:r>
            <a:r>
              <a:rPr lang="fi-FI" sz="3200" dirty="0"/>
              <a:t>de </a:t>
            </a:r>
            <a:r>
              <a:rPr lang="fi-FI" sz="3200" dirty="0" err="1"/>
              <a:t>personas</a:t>
            </a:r>
            <a:r>
              <a:rPr lang="fi-FI" sz="3200" dirty="0"/>
              <a:t> </a:t>
            </a:r>
          </a:p>
          <a:p>
            <a:pPr lvl="1"/>
            <a:r>
              <a:rPr lang="fi-FI" sz="3200" b="1" dirty="0" err="1" smtClean="0"/>
              <a:t>Qué</a:t>
            </a:r>
            <a:r>
              <a:rPr lang="fi-FI" sz="3200" b="1" dirty="0" smtClean="0"/>
              <a:t> </a:t>
            </a:r>
            <a:r>
              <a:rPr lang="fi-FI" sz="3200" b="1" dirty="0" err="1" smtClean="0"/>
              <a:t>hacen</a:t>
            </a:r>
            <a:r>
              <a:rPr lang="fi-FI" sz="3200" b="1" dirty="0" smtClean="0"/>
              <a:t>: </a:t>
            </a:r>
            <a:r>
              <a:rPr lang="fi-FI" sz="3200" dirty="0" smtClean="0"/>
              <a:t>se </a:t>
            </a:r>
            <a:r>
              <a:rPr lang="fi-FI" sz="3200" dirty="0" err="1"/>
              <a:t>comunican</a:t>
            </a:r>
            <a:r>
              <a:rPr lang="fi-FI" sz="3200" dirty="0"/>
              <a:t> </a:t>
            </a:r>
            <a:endParaRPr lang="fi-FI" sz="3200" dirty="0" smtClean="0"/>
          </a:p>
          <a:p>
            <a:pPr lvl="1"/>
            <a:r>
              <a:rPr lang="fi-FI" sz="3200" b="1" dirty="0" err="1" smtClean="0"/>
              <a:t>Dónde</a:t>
            </a:r>
            <a:r>
              <a:rPr lang="fi-FI" sz="3200" b="1" dirty="0" smtClean="0"/>
              <a:t>: </a:t>
            </a:r>
            <a:r>
              <a:rPr lang="fi-FI" sz="3200" dirty="0" smtClean="0"/>
              <a:t>en un </a:t>
            </a:r>
            <a:r>
              <a:rPr lang="fi-FI" sz="3200" dirty="0" err="1" smtClean="0"/>
              <a:t>lugar</a:t>
            </a:r>
            <a:r>
              <a:rPr lang="fi-FI" sz="3200" dirty="0" smtClean="0"/>
              <a:t> </a:t>
            </a:r>
            <a:r>
              <a:rPr lang="fi-FI" sz="3200" dirty="0" err="1" smtClean="0"/>
              <a:t>determinado</a:t>
            </a:r>
            <a:endParaRPr lang="fi-FI" sz="3200" dirty="0" smtClean="0"/>
          </a:p>
          <a:p>
            <a:pPr lvl="1"/>
            <a:r>
              <a:rPr lang="fi-FI" sz="3200" b="1" dirty="0" err="1" smtClean="0"/>
              <a:t>Cuándo</a:t>
            </a:r>
            <a:r>
              <a:rPr lang="fi-FI" sz="3200" b="1" dirty="0" smtClean="0"/>
              <a:t>: </a:t>
            </a:r>
            <a:r>
              <a:rPr lang="fi-FI" sz="3200" dirty="0" smtClean="0"/>
              <a:t>en </a:t>
            </a:r>
            <a:r>
              <a:rPr lang="fi-FI" sz="3200" dirty="0" err="1" smtClean="0"/>
              <a:t>una</a:t>
            </a:r>
            <a:r>
              <a:rPr lang="fi-FI" sz="3200" dirty="0" smtClean="0"/>
              <a:t> </a:t>
            </a:r>
            <a:r>
              <a:rPr lang="fi-FI" sz="3200" dirty="0" err="1" smtClean="0"/>
              <a:t>fecha</a:t>
            </a:r>
            <a:r>
              <a:rPr lang="fi-FI" sz="3200" dirty="0" smtClean="0"/>
              <a:t> a </a:t>
            </a:r>
            <a:r>
              <a:rPr lang="fi-FI" sz="3200" dirty="0" err="1" smtClean="0"/>
              <a:t>una</a:t>
            </a:r>
            <a:r>
              <a:rPr lang="fi-FI" sz="3200" dirty="0" smtClean="0"/>
              <a:t> </a:t>
            </a:r>
            <a:r>
              <a:rPr lang="fi-FI" sz="3200" dirty="0" err="1" smtClean="0"/>
              <a:t>hora</a:t>
            </a:r>
            <a:endParaRPr lang="fi-FI" sz="3200" dirty="0"/>
          </a:p>
          <a:p>
            <a:pPr lvl="1"/>
            <a:endParaRPr lang="fi-FI" sz="3200" b="1" dirty="0" smtClean="0"/>
          </a:p>
          <a:p>
            <a:pPr lvl="1"/>
            <a:r>
              <a:rPr lang="fi-FI" sz="3200" b="1" dirty="0" err="1" smtClean="0"/>
              <a:t>Para</a:t>
            </a:r>
            <a:r>
              <a:rPr lang="fi-FI" sz="3200" b="1" dirty="0" smtClean="0"/>
              <a:t> </a:t>
            </a:r>
            <a:r>
              <a:rPr lang="fi-FI" sz="3200" b="1" dirty="0" err="1" smtClean="0"/>
              <a:t>qué</a:t>
            </a:r>
            <a:r>
              <a:rPr lang="fi-FI" sz="3200" b="1" dirty="0" smtClean="0"/>
              <a:t>: </a:t>
            </a:r>
            <a:r>
              <a:rPr lang="fi-FI" sz="3200" dirty="0" err="1" smtClean="0"/>
              <a:t>para</a:t>
            </a:r>
            <a:r>
              <a:rPr lang="fi-FI" sz="3200" dirty="0" smtClean="0"/>
              <a:t> </a:t>
            </a:r>
            <a:r>
              <a:rPr lang="fi-FI" sz="3200" dirty="0" err="1" smtClean="0"/>
              <a:t>alcanzar</a:t>
            </a:r>
            <a:r>
              <a:rPr lang="fi-FI" sz="3200" dirty="0" smtClean="0"/>
              <a:t> </a:t>
            </a:r>
            <a:r>
              <a:rPr lang="fi-FI" sz="3200" u="sng" dirty="0" err="1">
                <a:solidFill>
                  <a:srgbClr val="FF0000"/>
                </a:solidFill>
              </a:rPr>
              <a:t>soluciones</a:t>
            </a:r>
            <a:r>
              <a:rPr lang="fi-FI" sz="3200" dirty="0"/>
              <a:t> </a:t>
            </a:r>
            <a:r>
              <a:rPr lang="fi-FI" sz="3200" dirty="0" err="1"/>
              <a:t>conjuntas</a:t>
            </a:r>
            <a:r>
              <a:rPr lang="fi-FI" sz="3200" dirty="0"/>
              <a:t> </a:t>
            </a:r>
            <a:r>
              <a:rPr lang="fi-FI" sz="3200" dirty="0" err="1" smtClean="0"/>
              <a:t>con</a:t>
            </a:r>
            <a:r>
              <a:rPr lang="fi-FI" sz="3200" dirty="0" smtClean="0"/>
              <a:t> un </a:t>
            </a:r>
            <a:r>
              <a:rPr lang="fi-FI" sz="3200" u="sng" dirty="0" err="1">
                <a:solidFill>
                  <a:srgbClr val="FF0000"/>
                </a:solidFill>
              </a:rPr>
              <a:t>objetivo</a:t>
            </a:r>
            <a:r>
              <a:rPr lang="fi-FI" sz="3200" u="sng" dirty="0">
                <a:solidFill>
                  <a:srgbClr val="FF0000"/>
                </a:solidFill>
              </a:rPr>
              <a:t> </a:t>
            </a:r>
            <a:r>
              <a:rPr lang="fi-FI" sz="3200" u="sng" dirty="0" err="1">
                <a:solidFill>
                  <a:srgbClr val="FF0000"/>
                </a:solidFill>
              </a:rPr>
              <a:t>específico</a:t>
            </a:r>
            <a:r>
              <a:rPr lang="fi-FI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568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51520" y="332656"/>
            <a:ext cx="878497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fi-FI" sz="4000" b="1" dirty="0" smtClean="0"/>
          </a:p>
          <a:p>
            <a:pPr lvl="1"/>
            <a:r>
              <a:rPr lang="fi-FI" sz="4000" b="1" dirty="0" smtClean="0"/>
              <a:t>           </a:t>
            </a:r>
            <a:r>
              <a:rPr lang="fi-FI" sz="3200" b="1" dirty="0" smtClean="0">
                <a:solidFill>
                  <a:srgbClr val="0070C0"/>
                </a:solidFill>
              </a:rPr>
              <a:t>OBJETIVOS DE LA REUNIÓN</a:t>
            </a:r>
          </a:p>
          <a:p>
            <a:pPr lvl="1"/>
            <a:endParaRPr lang="fi-FI" sz="3200" dirty="0" smtClean="0"/>
          </a:p>
          <a:p>
            <a:pPr lvl="1"/>
            <a:r>
              <a:rPr lang="fi-FI" sz="3200" b="1" dirty="0" err="1" smtClean="0"/>
              <a:t>Capacitar</a:t>
            </a:r>
            <a:r>
              <a:rPr lang="fi-FI" sz="3200" dirty="0" smtClean="0"/>
              <a:t> </a:t>
            </a:r>
            <a:r>
              <a:rPr lang="fi-FI" sz="3200" dirty="0" smtClean="0">
                <a:sym typeface="Wingdings" panose="05000000000000000000" pitchFamily="2" charset="2"/>
              </a:rPr>
              <a:t> </a:t>
            </a:r>
            <a:r>
              <a:rPr lang="fi-FI" sz="3200" dirty="0" err="1" smtClean="0"/>
              <a:t>comunicar</a:t>
            </a:r>
            <a:r>
              <a:rPr lang="fi-FI" sz="3200" dirty="0" smtClean="0"/>
              <a:t> </a:t>
            </a:r>
            <a:r>
              <a:rPr lang="fi-FI" sz="3200" dirty="0" err="1" smtClean="0"/>
              <a:t>conocimientos</a:t>
            </a:r>
            <a:endParaRPr lang="fi-FI" sz="3200" dirty="0" smtClean="0"/>
          </a:p>
          <a:p>
            <a:pPr lvl="1"/>
            <a:r>
              <a:rPr lang="fi-FI" sz="3200" b="1" dirty="0" err="1" smtClean="0"/>
              <a:t>Informar</a:t>
            </a:r>
            <a:r>
              <a:rPr lang="fi-FI" sz="3200" dirty="0" smtClean="0"/>
              <a:t>  </a:t>
            </a:r>
            <a:r>
              <a:rPr lang="fi-FI" sz="3200" dirty="0" smtClean="0">
                <a:sym typeface="Wingdings" panose="05000000000000000000" pitchFamily="2" charset="2"/>
              </a:rPr>
              <a:t> </a:t>
            </a:r>
            <a:r>
              <a:rPr lang="fi-FI" sz="3200" dirty="0" smtClean="0"/>
              <a:t>un </a:t>
            </a:r>
            <a:r>
              <a:rPr lang="fi-FI" sz="3200" dirty="0" err="1" smtClean="0"/>
              <a:t>tema</a:t>
            </a:r>
            <a:endParaRPr lang="fi-FI" sz="3200" dirty="0" smtClean="0"/>
          </a:p>
          <a:p>
            <a:pPr lvl="1"/>
            <a:r>
              <a:rPr lang="fi-FI" sz="3200" b="1" dirty="0" err="1" smtClean="0"/>
              <a:t>Resolver</a:t>
            </a:r>
            <a:r>
              <a:rPr lang="fi-FI" sz="3200" dirty="0" smtClean="0"/>
              <a:t>   </a:t>
            </a:r>
            <a:r>
              <a:rPr lang="fi-FI" sz="3200" dirty="0" smtClean="0">
                <a:sym typeface="Wingdings" panose="05000000000000000000" pitchFamily="2" charset="2"/>
              </a:rPr>
              <a:t> </a:t>
            </a:r>
            <a:r>
              <a:rPr lang="fi-FI" sz="3200" dirty="0" smtClean="0"/>
              <a:t>un </a:t>
            </a:r>
            <a:r>
              <a:rPr lang="fi-FI" sz="3200" dirty="0" err="1" smtClean="0"/>
              <a:t>problema</a:t>
            </a:r>
            <a:endParaRPr lang="fi-FI" sz="3200" dirty="0" smtClean="0"/>
          </a:p>
          <a:p>
            <a:pPr lvl="1"/>
            <a:r>
              <a:rPr lang="fi-FI" sz="3200" b="1" dirty="0" err="1" smtClean="0"/>
              <a:t>Exponer</a:t>
            </a:r>
            <a:r>
              <a:rPr lang="fi-FI" sz="3200" dirty="0" smtClean="0"/>
              <a:t>   </a:t>
            </a:r>
            <a:r>
              <a:rPr lang="fi-FI" sz="3200" dirty="0" smtClean="0">
                <a:sym typeface="Wingdings" panose="05000000000000000000" pitchFamily="2" charset="2"/>
              </a:rPr>
              <a:t> </a:t>
            </a:r>
            <a:r>
              <a:rPr lang="fi-FI" sz="3200" dirty="0" err="1" smtClean="0"/>
              <a:t>ideas</a:t>
            </a:r>
            <a:r>
              <a:rPr lang="fi-FI" sz="3200" dirty="0"/>
              <a:t>, </a:t>
            </a:r>
            <a:r>
              <a:rPr lang="fi-FI" sz="3200" dirty="0" err="1"/>
              <a:t>enfoques</a:t>
            </a:r>
            <a:r>
              <a:rPr lang="fi-FI" sz="3200" dirty="0"/>
              <a:t> o </a:t>
            </a:r>
            <a:r>
              <a:rPr lang="fi-FI" sz="3200" dirty="0" err="1" smtClean="0"/>
              <a:t>procedimientos</a:t>
            </a:r>
            <a:endParaRPr lang="fi-FI" sz="3200" dirty="0" smtClean="0"/>
          </a:p>
          <a:p>
            <a:pPr lvl="1"/>
            <a:r>
              <a:rPr lang="fi-FI" sz="3200" b="1" dirty="0" err="1" smtClean="0"/>
              <a:t>Analizar</a:t>
            </a:r>
            <a:r>
              <a:rPr lang="fi-FI" sz="3200" b="1" dirty="0" smtClean="0"/>
              <a:t> y </a:t>
            </a:r>
            <a:r>
              <a:rPr lang="fi-FI" sz="3200" b="1" dirty="0" err="1"/>
              <a:t>planificar</a:t>
            </a:r>
            <a:r>
              <a:rPr lang="fi-FI" sz="3200" b="1" dirty="0"/>
              <a:t> </a:t>
            </a:r>
            <a:r>
              <a:rPr lang="fi-FI" sz="3200" dirty="0" smtClean="0">
                <a:sym typeface="Wingdings" panose="05000000000000000000" pitchFamily="2" charset="2"/>
              </a:rPr>
              <a:t> </a:t>
            </a:r>
            <a:r>
              <a:rPr lang="fi-FI" sz="3200" dirty="0" err="1" smtClean="0"/>
              <a:t>estrategias</a:t>
            </a:r>
            <a:r>
              <a:rPr lang="fi-FI" sz="3200" dirty="0" smtClean="0"/>
              <a:t> </a:t>
            </a:r>
            <a:r>
              <a:rPr lang="fi-FI" sz="3200" dirty="0"/>
              <a:t>de </a:t>
            </a:r>
            <a:r>
              <a:rPr lang="fi-FI" sz="3200" dirty="0" err="1" smtClean="0"/>
              <a:t>actuación</a:t>
            </a:r>
            <a:endParaRPr lang="fi-FI" sz="3200" dirty="0" smtClean="0"/>
          </a:p>
          <a:p>
            <a:pPr lvl="1"/>
            <a:r>
              <a:rPr lang="fi-FI" sz="3200" b="1" dirty="0" err="1" smtClean="0"/>
              <a:t>Coordinar</a:t>
            </a:r>
            <a:r>
              <a:rPr lang="fi-FI" sz="3200" dirty="0"/>
              <a:t> </a:t>
            </a:r>
            <a:r>
              <a:rPr lang="fi-FI" sz="3200" dirty="0" smtClean="0">
                <a:sym typeface="Wingdings" panose="05000000000000000000" pitchFamily="2" charset="2"/>
              </a:rPr>
              <a:t> las </a:t>
            </a:r>
            <a:r>
              <a:rPr lang="fi-FI" sz="3200" dirty="0" smtClean="0"/>
              <a:t> </a:t>
            </a:r>
            <a:r>
              <a:rPr lang="fi-FI" sz="3200" dirty="0" err="1"/>
              <a:t>funciones</a:t>
            </a:r>
            <a:r>
              <a:rPr lang="fi-FI" sz="3200" dirty="0"/>
              <a:t> de </a:t>
            </a:r>
            <a:r>
              <a:rPr lang="fi-FI" sz="3200" dirty="0" err="1"/>
              <a:t>los</a:t>
            </a:r>
            <a:r>
              <a:rPr lang="fi-FI" sz="3200" dirty="0"/>
              <a:t> </a:t>
            </a:r>
            <a:r>
              <a:rPr lang="fi-FI" sz="3200" dirty="0" err="1" smtClean="0"/>
              <a:t>miembros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59530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07504" y="116632"/>
            <a:ext cx="885698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i-FI" dirty="0"/>
          </a:p>
          <a:p>
            <a:pPr lvl="0"/>
            <a:r>
              <a:rPr lang="fi-FI" b="1" dirty="0" smtClean="0"/>
              <a:t>        </a:t>
            </a:r>
            <a:r>
              <a:rPr lang="fi-FI" sz="2000" dirty="0" smtClean="0"/>
              <a:t>De </a:t>
            </a:r>
            <a:r>
              <a:rPr lang="fi-FI" sz="2000" dirty="0" err="1" smtClean="0"/>
              <a:t>acuerdo</a:t>
            </a:r>
            <a:r>
              <a:rPr lang="fi-FI" sz="2000" dirty="0" smtClean="0"/>
              <a:t> a </a:t>
            </a:r>
            <a:r>
              <a:rPr lang="fi-FI" sz="2000" dirty="0" err="1" smtClean="0"/>
              <a:t>lo</a:t>
            </a:r>
            <a:r>
              <a:rPr lang="fi-FI" sz="2000" dirty="0" smtClean="0"/>
              <a:t> </a:t>
            </a:r>
            <a:r>
              <a:rPr lang="fi-FI" sz="2000" dirty="0" err="1" smtClean="0"/>
              <a:t>anterior</a:t>
            </a:r>
            <a:r>
              <a:rPr lang="fi-FI" sz="2000" dirty="0" smtClean="0"/>
              <a:t>, </a:t>
            </a:r>
            <a:r>
              <a:rPr lang="fi-FI" sz="2000" dirty="0"/>
              <a:t> </a:t>
            </a:r>
            <a:r>
              <a:rPr lang="fi-FI" sz="2000" dirty="0" err="1" smtClean="0"/>
              <a:t>hay</a:t>
            </a:r>
            <a:r>
              <a:rPr lang="fi-FI" sz="2000" dirty="0" smtClean="0"/>
              <a:t> </a:t>
            </a:r>
            <a:r>
              <a:rPr lang="fi-FI" sz="2000" dirty="0" err="1" smtClean="0"/>
              <a:t>diferentes</a:t>
            </a:r>
            <a:r>
              <a:rPr lang="fi-FI" sz="2000" dirty="0" smtClean="0"/>
              <a:t> </a:t>
            </a:r>
            <a:r>
              <a:rPr lang="fi-FI" sz="3200" b="1" dirty="0" smtClean="0">
                <a:solidFill>
                  <a:srgbClr val="0070C0"/>
                </a:solidFill>
              </a:rPr>
              <a:t>TIPOS </a:t>
            </a:r>
            <a:r>
              <a:rPr lang="fi-FI" sz="3200" b="1" dirty="0">
                <a:solidFill>
                  <a:srgbClr val="0070C0"/>
                </a:solidFill>
              </a:rPr>
              <a:t>DE REUNIONES</a:t>
            </a:r>
          </a:p>
          <a:p>
            <a:pPr lvl="1"/>
            <a:endParaRPr lang="fi-FI" dirty="0" smtClean="0"/>
          </a:p>
          <a:p>
            <a:pPr lvl="1"/>
            <a:r>
              <a:rPr lang="fi-FI" sz="2800" b="1" dirty="0" err="1" smtClean="0"/>
              <a:t>Informativa/capacitativa</a:t>
            </a:r>
            <a:r>
              <a:rPr lang="fi-FI" sz="2800" b="1" dirty="0" smtClean="0"/>
              <a:t>: </a:t>
            </a:r>
            <a:r>
              <a:rPr lang="fi-FI" sz="2800" dirty="0" err="1"/>
              <a:t>para</a:t>
            </a:r>
            <a:r>
              <a:rPr lang="fi-FI" sz="2800" dirty="0"/>
              <a:t> </a:t>
            </a:r>
            <a:r>
              <a:rPr lang="fi-FI" sz="2800" dirty="0" err="1"/>
              <a:t>transmitir</a:t>
            </a:r>
            <a:r>
              <a:rPr lang="fi-FI" sz="2800" dirty="0"/>
              <a:t> </a:t>
            </a:r>
            <a:r>
              <a:rPr lang="fi-FI" sz="2800" dirty="0" err="1" smtClean="0"/>
              <a:t>información/conocimientos</a:t>
            </a:r>
            <a:endParaRPr lang="fi-FI" sz="2800" dirty="0"/>
          </a:p>
          <a:p>
            <a:pPr lvl="1"/>
            <a:r>
              <a:rPr lang="fi-FI" sz="2800" b="1" dirty="0" smtClean="0"/>
              <a:t>De </a:t>
            </a:r>
            <a:r>
              <a:rPr lang="fi-FI" sz="2800" b="1" dirty="0" err="1"/>
              <a:t>solución</a:t>
            </a:r>
            <a:r>
              <a:rPr lang="fi-FI" sz="2800" b="1" dirty="0"/>
              <a:t> de </a:t>
            </a:r>
            <a:r>
              <a:rPr lang="fi-FI" sz="2800" b="1" dirty="0" err="1" smtClean="0"/>
              <a:t>problemas</a:t>
            </a:r>
            <a:r>
              <a:rPr lang="fi-FI" sz="2800" b="1" dirty="0" smtClean="0"/>
              <a:t>: </a:t>
            </a:r>
            <a:r>
              <a:rPr lang="fi-FI" sz="2800" dirty="0" err="1" smtClean="0"/>
              <a:t>para</a:t>
            </a:r>
            <a:r>
              <a:rPr lang="fi-FI" sz="2800" dirty="0" smtClean="0"/>
              <a:t> </a:t>
            </a:r>
            <a:r>
              <a:rPr lang="fi-FI" sz="2800" dirty="0" err="1" smtClean="0"/>
              <a:t>resolver</a:t>
            </a:r>
            <a:r>
              <a:rPr lang="fi-FI" sz="2800" dirty="0" smtClean="0"/>
              <a:t> </a:t>
            </a:r>
            <a:r>
              <a:rPr lang="fi-FI" sz="2800" dirty="0" err="1" smtClean="0"/>
              <a:t>problemas</a:t>
            </a:r>
            <a:r>
              <a:rPr lang="fi-FI" sz="2800" dirty="0" smtClean="0"/>
              <a:t>, </a:t>
            </a:r>
            <a:r>
              <a:rPr lang="fi-FI" sz="2800" dirty="0" err="1" smtClean="0"/>
              <a:t>generalmente</a:t>
            </a:r>
            <a:r>
              <a:rPr lang="fi-FI" sz="2800" dirty="0" smtClean="0"/>
              <a:t> </a:t>
            </a:r>
            <a:r>
              <a:rPr lang="fi-FI" sz="2800" dirty="0" err="1" smtClean="0"/>
              <a:t>internos</a:t>
            </a:r>
            <a:r>
              <a:rPr lang="fi-FI" sz="2800" dirty="0" smtClean="0"/>
              <a:t> de </a:t>
            </a:r>
            <a:r>
              <a:rPr lang="fi-FI" sz="2800" dirty="0"/>
              <a:t>la </a:t>
            </a:r>
            <a:r>
              <a:rPr lang="fi-FI" sz="2800" dirty="0" err="1"/>
              <a:t>empresa</a:t>
            </a:r>
            <a:r>
              <a:rPr lang="fi-FI" sz="2800" dirty="0"/>
              <a:t> o </a:t>
            </a:r>
            <a:r>
              <a:rPr lang="fi-FI" sz="2800" dirty="0" smtClean="0"/>
              <a:t>del </a:t>
            </a:r>
            <a:r>
              <a:rPr lang="fi-FI" sz="2800" dirty="0" err="1" smtClean="0"/>
              <a:t>equipo</a:t>
            </a:r>
            <a:endParaRPr lang="fi-FI" sz="2800" dirty="0" smtClean="0"/>
          </a:p>
          <a:p>
            <a:pPr lvl="1"/>
            <a:r>
              <a:rPr lang="fi-FI" sz="2800" b="1" dirty="0" err="1" smtClean="0"/>
              <a:t>Creativa</a:t>
            </a:r>
            <a:r>
              <a:rPr lang="fi-FI" sz="2800" b="1" dirty="0" smtClean="0"/>
              <a:t>: </a:t>
            </a:r>
            <a:r>
              <a:rPr lang="fi-FI" sz="2800" dirty="0" err="1" smtClean="0"/>
              <a:t>para</a:t>
            </a:r>
            <a:r>
              <a:rPr lang="fi-FI" sz="2800" dirty="0" smtClean="0"/>
              <a:t> </a:t>
            </a:r>
            <a:r>
              <a:rPr lang="fi-FI" sz="2800" dirty="0" err="1" smtClean="0"/>
              <a:t>generar</a:t>
            </a:r>
            <a:r>
              <a:rPr lang="fi-FI" sz="2800" dirty="0" smtClean="0"/>
              <a:t> </a:t>
            </a:r>
            <a:r>
              <a:rPr lang="fi-FI" sz="2800" dirty="0" err="1" smtClean="0"/>
              <a:t>nuevas</a:t>
            </a:r>
            <a:r>
              <a:rPr lang="fi-FI" sz="2800" dirty="0" smtClean="0"/>
              <a:t> </a:t>
            </a:r>
            <a:r>
              <a:rPr lang="fi-FI" sz="2800" dirty="0" err="1" smtClean="0"/>
              <a:t>ideas</a:t>
            </a:r>
            <a:r>
              <a:rPr lang="fi-FI" sz="2800" dirty="0" smtClean="0"/>
              <a:t>. </a:t>
            </a:r>
          </a:p>
          <a:p>
            <a:pPr lvl="1"/>
            <a:r>
              <a:rPr lang="fi-FI" sz="2800" b="1" dirty="0" smtClean="0"/>
              <a:t>De </a:t>
            </a:r>
            <a:r>
              <a:rPr lang="fi-FI" sz="2800" b="1" dirty="0" err="1" smtClean="0"/>
              <a:t>trabajo</a:t>
            </a:r>
            <a:r>
              <a:rPr lang="fi-FI" sz="2800" b="1" dirty="0" smtClean="0"/>
              <a:t>: </a:t>
            </a:r>
            <a:r>
              <a:rPr lang="fi-FI" sz="2800" dirty="0" err="1" smtClean="0"/>
              <a:t>para</a:t>
            </a:r>
            <a:r>
              <a:rPr lang="fi-FI" sz="2800" dirty="0" smtClean="0"/>
              <a:t>, </a:t>
            </a:r>
            <a:r>
              <a:rPr lang="fi-FI" sz="2800" dirty="0" err="1" smtClean="0"/>
              <a:t>por</a:t>
            </a:r>
            <a:r>
              <a:rPr lang="fi-FI" sz="2800" dirty="0" smtClean="0"/>
              <a:t> </a:t>
            </a:r>
            <a:r>
              <a:rPr lang="fi-FI" sz="2800" dirty="0" err="1" smtClean="0"/>
              <a:t>ejemplo</a:t>
            </a:r>
            <a:r>
              <a:rPr lang="fi-FI" sz="2800" dirty="0" smtClean="0"/>
              <a:t>: </a:t>
            </a:r>
          </a:p>
          <a:p>
            <a:pPr lvl="1"/>
            <a:r>
              <a:rPr lang="fi-FI" sz="2800" dirty="0" smtClean="0"/>
              <a:t>-     </a:t>
            </a:r>
            <a:r>
              <a:rPr lang="fi-FI" sz="2800" dirty="0" err="1" smtClean="0"/>
              <a:t>intercambiar</a:t>
            </a:r>
            <a:r>
              <a:rPr lang="fi-FI" sz="2800" dirty="0" smtClean="0"/>
              <a:t> </a:t>
            </a:r>
            <a:r>
              <a:rPr lang="fi-FI" sz="2800" dirty="0" err="1" smtClean="0"/>
              <a:t>información</a:t>
            </a:r>
            <a:endParaRPr lang="fi-FI" sz="2800" dirty="0" smtClean="0"/>
          </a:p>
          <a:p>
            <a:pPr marL="914400" lvl="1" indent="-457200">
              <a:buFontTx/>
              <a:buChar char="-"/>
            </a:pPr>
            <a:r>
              <a:rPr lang="fi-FI" sz="2800" dirty="0" err="1" smtClean="0"/>
              <a:t>lograr</a:t>
            </a:r>
            <a:r>
              <a:rPr lang="fi-FI" sz="2800" dirty="0" smtClean="0"/>
              <a:t> </a:t>
            </a:r>
            <a:r>
              <a:rPr lang="fi-FI" sz="2800" dirty="0" err="1" smtClean="0"/>
              <a:t>coordinación</a:t>
            </a:r>
            <a:r>
              <a:rPr lang="fi-FI" sz="2800" dirty="0" smtClean="0"/>
              <a:t> </a:t>
            </a:r>
          </a:p>
          <a:p>
            <a:pPr marL="914400" lvl="1" indent="-457200">
              <a:buFontTx/>
              <a:buChar char="-"/>
            </a:pPr>
            <a:r>
              <a:rPr lang="fi-FI" sz="2800" dirty="0" err="1" smtClean="0"/>
              <a:t>mejorar</a:t>
            </a:r>
            <a:r>
              <a:rPr lang="fi-FI" sz="2800" dirty="0" smtClean="0"/>
              <a:t> </a:t>
            </a:r>
            <a:r>
              <a:rPr lang="fi-FI" sz="2800" dirty="0" err="1"/>
              <a:t>los</a:t>
            </a:r>
            <a:r>
              <a:rPr lang="fi-FI" sz="2800" dirty="0"/>
              <a:t> </a:t>
            </a:r>
            <a:r>
              <a:rPr lang="fi-FI" sz="2800" dirty="0" err="1"/>
              <a:t>procesos</a:t>
            </a:r>
            <a:r>
              <a:rPr lang="fi-FI" sz="2800" dirty="0"/>
              <a:t> </a:t>
            </a:r>
            <a:r>
              <a:rPr lang="fi-FI" sz="2800" dirty="0" err="1" smtClean="0"/>
              <a:t>laborales</a:t>
            </a:r>
            <a:endParaRPr lang="fi-FI" sz="2800" dirty="0" smtClean="0"/>
          </a:p>
          <a:p>
            <a:pPr marL="914400" lvl="1" indent="-457200">
              <a:buFontTx/>
              <a:buChar char="-"/>
            </a:pPr>
            <a:r>
              <a:rPr lang="fi-FI" sz="2800" dirty="0" err="1" smtClean="0"/>
              <a:t>planificar</a:t>
            </a:r>
            <a:r>
              <a:rPr lang="fi-FI" sz="2800" dirty="0" smtClean="0"/>
              <a:t> </a:t>
            </a:r>
            <a:r>
              <a:rPr lang="fi-FI" sz="2800" dirty="0" err="1" smtClean="0"/>
              <a:t>estrategias</a:t>
            </a:r>
            <a:r>
              <a:rPr lang="fi-FI" sz="2800" dirty="0" smtClean="0"/>
              <a:t> </a:t>
            </a:r>
          </a:p>
          <a:p>
            <a:pPr lvl="1"/>
            <a:r>
              <a:rPr lang="fi-FI" sz="2800" b="1" dirty="0" smtClean="0"/>
              <a:t>De </a:t>
            </a:r>
            <a:r>
              <a:rPr lang="fi-FI" sz="2800" b="1" dirty="0" err="1" smtClean="0"/>
              <a:t>negociación</a:t>
            </a:r>
            <a:r>
              <a:rPr lang="fi-FI" sz="2800" b="1" dirty="0" smtClean="0"/>
              <a:t>: </a:t>
            </a:r>
            <a:r>
              <a:rPr lang="fi-FI" sz="2800" dirty="0" err="1" smtClean="0"/>
              <a:t>para</a:t>
            </a:r>
            <a:r>
              <a:rPr lang="fi-FI" sz="2800" dirty="0" smtClean="0"/>
              <a:t> </a:t>
            </a:r>
            <a:r>
              <a:rPr lang="fi-FI" sz="2800" dirty="0" err="1" smtClean="0"/>
              <a:t>alcanzar</a:t>
            </a:r>
            <a:r>
              <a:rPr lang="fi-FI" sz="2800" dirty="0" smtClean="0"/>
              <a:t> </a:t>
            </a:r>
            <a:r>
              <a:rPr lang="fi-FI" sz="2800" dirty="0" err="1"/>
              <a:t>acuerdos</a:t>
            </a:r>
            <a:r>
              <a:rPr lang="fi-FI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3384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07504" y="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i-FI" b="1" dirty="0"/>
              <a:t> </a:t>
            </a:r>
            <a:r>
              <a:rPr lang="fi-FI" b="1" dirty="0" smtClean="0"/>
              <a:t>                  </a:t>
            </a:r>
            <a:r>
              <a:rPr lang="fi-FI" sz="3200" b="1" dirty="0" smtClean="0">
                <a:solidFill>
                  <a:srgbClr val="0070C0"/>
                </a:solidFill>
              </a:rPr>
              <a:t>          PREPARACIÓN </a:t>
            </a:r>
            <a:r>
              <a:rPr lang="fi-FI" sz="3200" b="1" dirty="0">
                <a:solidFill>
                  <a:srgbClr val="0070C0"/>
                </a:solidFill>
              </a:rPr>
              <a:t>DE LA REUNIÓN</a:t>
            </a:r>
          </a:p>
          <a:p>
            <a:pPr lvl="1"/>
            <a:endParaRPr lang="fi-FI" dirty="0" smtClean="0"/>
          </a:p>
          <a:p>
            <a:pPr lvl="1"/>
            <a:r>
              <a:rPr lang="fi-FI" sz="2800" b="1" dirty="0" err="1" smtClean="0"/>
              <a:t>Participantes</a:t>
            </a:r>
            <a:r>
              <a:rPr lang="fi-FI" sz="2800" b="1" dirty="0" smtClean="0"/>
              <a:t>: </a:t>
            </a:r>
            <a:r>
              <a:rPr lang="fi-FI" sz="2800" dirty="0" err="1" smtClean="0"/>
              <a:t>quienes</a:t>
            </a:r>
            <a:r>
              <a:rPr lang="fi-FI" sz="2800" dirty="0" smtClean="0"/>
              <a:t> </a:t>
            </a:r>
            <a:r>
              <a:rPr lang="fi-FI" sz="2800" dirty="0"/>
              <a:t>van a </a:t>
            </a:r>
            <a:r>
              <a:rPr lang="fi-FI" sz="2800" dirty="0" err="1" smtClean="0"/>
              <a:t>asistir</a:t>
            </a:r>
            <a:r>
              <a:rPr lang="fi-FI" sz="2800" dirty="0" smtClean="0"/>
              <a:t> -  </a:t>
            </a:r>
            <a:r>
              <a:rPr lang="fi-FI" sz="2800" dirty="0" err="1" smtClean="0"/>
              <a:t>prever</a:t>
            </a:r>
            <a:r>
              <a:rPr lang="fi-FI" sz="2800" dirty="0" smtClean="0"/>
              <a:t> </a:t>
            </a:r>
            <a:r>
              <a:rPr lang="fi-FI" sz="2800" dirty="0" err="1" smtClean="0"/>
              <a:t>problemas</a:t>
            </a:r>
            <a:endParaRPr lang="fi-FI" sz="2800" dirty="0"/>
          </a:p>
          <a:p>
            <a:pPr lvl="1"/>
            <a:r>
              <a:rPr lang="fi-FI" sz="2800" b="1" dirty="0" err="1" smtClean="0"/>
              <a:t>Contenido</a:t>
            </a:r>
            <a:r>
              <a:rPr lang="fi-FI" sz="2800" b="1" dirty="0"/>
              <a:t>: </a:t>
            </a:r>
            <a:r>
              <a:rPr lang="fi-FI" sz="2800" dirty="0" err="1"/>
              <a:t>t</a:t>
            </a:r>
            <a:r>
              <a:rPr lang="fi-FI" sz="2800" dirty="0" err="1" smtClean="0"/>
              <a:t>emas</a:t>
            </a:r>
            <a:r>
              <a:rPr lang="fi-FI" sz="2800" dirty="0" smtClean="0"/>
              <a:t> </a:t>
            </a:r>
            <a:r>
              <a:rPr lang="fi-FI" sz="2800" dirty="0" err="1"/>
              <a:t>que</a:t>
            </a:r>
            <a:r>
              <a:rPr lang="fi-FI" sz="2800" dirty="0"/>
              <a:t> se van a </a:t>
            </a:r>
            <a:r>
              <a:rPr lang="fi-FI" sz="2800" dirty="0" err="1"/>
              <a:t>tratar</a:t>
            </a:r>
            <a:r>
              <a:rPr lang="fi-FI" sz="2800" dirty="0"/>
              <a:t> en la </a:t>
            </a:r>
            <a:r>
              <a:rPr lang="fi-FI" sz="2800" dirty="0" err="1" smtClean="0"/>
              <a:t>reunión</a:t>
            </a:r>
            <a:r>
              <a:rPr lang="fi-FI" sz="2800" dirty="0" smtClean="0"/>
              <a:t> </a:t>
            </a:r>
          </a:p>
          <a:p>
            <a:pPr lvl="1"/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smtClean="0">
                <a:sym typeface="Wingdings" panose="05000000000000000000" pitchFamily="2" charset="2"/>
              </a:rPr>
              <a:t>                     en el </a:t>
            </a:r>
            <a:r>
              <a:rPr lang="fi-FI" sz="2800" dirty="0" err="1" smtClean="0"/>
              <a:t>orden</a:t>
            </a:r>
            <a:r>
              <a:rPr lang="fi-FI" sz="2800" dirty="0" smtClean="0"/>
              <a:t> </a:t>
            </a:r>
            <a:r>
              <a:rPr lang="fi-FI" sz="2800" dirty="0"/>
              <a:t>del </a:t>
            </a:r>
            <a:r>
              <a:rPr lang="fi-FI" sz="2800" dirty="0" err="1" smtClean="0"/>
              <a:t>día</a:t>
            </a:r>
            <a:endParaRPr lang="fi-FI" sz="2800" dirty="0" smtClean="0"/>
          </a:p>
          <a:p>
            <a:pPr lvl="1"/>
            <a:r>
              <a:rPr lang="fi-FI" sz="2800" b="1" dirty="0" err="1" smtClean="0"/>
              <a:t>Lugar</a:t>
            </a:r>
            <a:r>
              <a:rPr lang="fi-FI" sz="2800" b="1" dirty="0"/>
              <a:t>: </a:t>
            </a:r>
            <a:r>
              <a:rPr lang="fi-FI" sz="2800" dirty="0" err="1" smtClean="0"/>
              <a:t>dónde</a:t>
            </a:r>
            <a:r>
              <a:rPr lang="fi-FI" sz="2800" dirty="0" smtClean="0"/>
              <a:t> </a:t>
            </a:r>
            <a:r>
              <a:rPr lang="fi-FI" sz="2800" dirty="0"/>
              <a:t>se </a:t>
            </a:r>
            <a:r>
              <a:rPr lang="fi-FI" sz="2800" dirty="0" err="1"/>
              <a:t>va</a:t>
            </a:r>
            <a:r>
              <a:rPr lang="fi-FI" sz="2800" dirty="0"/>
              <a:t> a </a:t>
            </a:r>
            <a:r>
              <a:rPr lang="fi-FI" sz="2800" dirty="0" err="1"/>
              <a:t>celebrar</a:t>
            </a:r>
            <a:r>
              <a:rPr lang="fi-FI" sz="2800" dirty="0"/>
              <a:t> la </a:t>
            </a:r>
            <a:r>
              <a:rPr lang="fi-FI" sz="2800" dirty="0" err="1" smtClean="0"/>
              <a:t>reunión</a:t>
            </a:r>
            <a:r>
              <a:rPr lang="fi-FI" sz="2800" dirty="0" smtClean="0"/>
              <a:t> </a:t>
            </a:r>
          </a:p>
          <a:p>
            <a:pPr lvl="1"/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smtClean="0">
                <a:sym typeface="Wingdings" panose="05000000000000000000" pitchFamily="2" charset="2"/>
              </a:rPr>
              <a:t>                     </a:t>
            </a:r>
            <a:r>
              <a:rPr lang="fi-FI" sz="2800" dirty="0" err="1" smtClean="0">
                <a:sym typeface="Wingdings" panose="05000000000000000000" pitchFamily="2" charset="2"/>
              </a:rPr>
              <a:t>es</a:t>
            </a:r>
            <a:r>
              <a:rPr lang="fi-FI" sz="2800" dirty="0" err="1" smtClean="0"/>
              <a:t>tar</a:t>
            </a:r>
            <a:r>
              <a:rPr lang="fi-FI" sz="2800" dirty="0"/>
              <a:t> </a:t>
            </a:r>
            <a:r>
              <a:rPr lang="fi-FI" sz="2800" dirty="0" err="1" smtClean="0"/>
              <a:t>adecuado</a:t>
            </a:r>
            <a:r>
              <a:rPr lang="fi-FI" sz="2800" dirty="0" smtClean="0"/>
              <a:t>.</a:t>
            </a:r>
          </a:p>
          <a:p>
            <a:pPr lvl="1"/>
            <a:r>
              <a:rPr lang="fi-FI" sz="2800" b="1" dirty="0" err="1" smtClean="0"/>
              <a:t>Fecha</a:t>
            </a:r>
            <a:r>
              <a:rPr lang="fi-FI" sz="2800" b="1" dirty="0" smtClean="0"/>
              <a:t> </a:t>
            </a:r>
            <a:r>
              <a:rPr lang="fi-FI" sz="2800" b="1" dirty="0"/>
              <a:t>y </a:t>
            </a:r>
            <a:r>
              <a:rPr lang="fi-FI" sz="2800" b="1" dirty="0" err="1" smtClean="0"/>
              <a:t>hora</a:t>
            </a:r>
            <a:r>
              <a:rPr lang="fi-FI" sz="2800" b="1" dirty="0" smtClean="0"/>
              <a:t>: </a:t>
            </a:r>
            <a:r>
              <a:rPr lang="fi-FI" sz="2800" dirty="0" err="1" smtClean="0"/>
              <a:t>disponibilidad</a:t>
            </a:r>
            <a:r>
              <a:rPr lang="fi-FI" sz="2800" dirty="0" smtClean="0"/>
              <a:t> </a:t>
            </a:r>
            <a:r>
              <a:rPr lang="fi-FI" sz="2800" dirty="0"/>
              <a:t>de </a:t>
            </a:r>
            <a:r>
              <a:rPr lang="fi-FI" sz="2800" dirty="0" err="1"/>
              <a:t>los</a:t>
            </a:r>
            <a:r>
              <a:rPr lang="fi-FI" sz="2800" dirty="0"/>
              <a:t> </a:t>
            </a:r>
            <a:r>
              <a:rPr lang="fi-FI" sz="2800" dirty="0" err="1" smtClean="0"/>
              <a:t>participantes</a:t>
            </a:r>
            <a:endParaRPr lang="fi-FI" sz="2800" dirty="0" smtClean="0"/>
          </a:p>
          <a:p>
            <a:pPr lvl="1"/>
            <a:r>
              <a:rPr lang="fi-FI" sz="2800" dirty="0">
                <a:sym typeface="Wingdings" panose="05000000000000000000" pitchFamily="2" charset="2"/>
              </a:rPr>
              <a:t> </a:t>
            </a:r>
            <a:r>
              <a:rPr lang="fi-FI" sz="2800" dirty="0" smtClean="0">
                <a:sym typeface="Wingdings" panose="05000000000000000000" pitchFamily="2" charset="2"/>
              </a:rPr>
              <a:t>                     </a:t>
            </a:r>
            <a:r>
              <a:rPr lang="fi-FI" sz="2800" dirty="0" err="1">
                <a:sym typeface="Wingdings" panose="05000000000000000000" pitchFamily="2" charset="2"/>
              </a:rPr>
              <a:t>d</a:t>
            </a:r>
            <a:r>
              <a:rPr lang="fi-FI" sz="2800" dirty="0" err="1" smtClean="0"/>
              <a:t>uración</a:t>
            </a:r>
            <a:r>
              <a:rPr lang="fi-FI" sz="2800" dirty="0" smtClean="0"/>
              <a:t> </a:t>
            </a:r>
            <a:r>
              <a:rPr lang="fi-FI" sz="2800" dirty="0" err="1" smtClean="0"/>
              <a:t>adecuada</a:t>
            </a:r>
            <a:r>
              <a:rPr lang="fi-FI" sz="2800" dirty="0" smtClean="0"/>
              <a:t>.</a:t>
            </a:r>
          </a:p>
          <a:p>
            <a:pPr lvl="1"/>
            <a:r>
              <a:rPr lang="fi-FI" sz="2800" b="1" dirty="0" err="1" smtClean="0"/>
              <a:t>Material</a:t>
            </a:r>
            <a:r>
              <a:rPr lang="fi-FI" sz="2800" b="1" dirty="0"/>
              <a:t>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i-FI" sz="2800" dirty="0" err="1"/>
              <a:t>Documentos</a:t>
            </a:r>
            <a:r>
              <a:rPr lang="fi-FI" sz="2800" dirty="0"/>
              <a:t> de </a:t>
            </a:r>
            <a:r>
              <a:rPr lang="fi-FI" sz="2800" dirty="0" err="1"/>
              <a:t>trabajo</a:t>
            </a:r>
            <a:r>
              <a:rPr lang="fi-FI" sz="2800" dirty="0"/>
              <a:t>: </a:t>
            </a:r>
            <a:r>
              <a:rPr lang="fi-FI" sz="2800" dirty="0" err="1" smtClean="0"/>
              <a:t>anexos</a:t>
            </a:r>
            <a:r>
              <a:rPr lang="fi-FI" sz="2800" dirty="0" smtClean="0"/>
              <a:t> </a:t>
            </a:r>
            <a:r>
              <a:rPr lang="fi-FI" sz="2800" dirty="0" err="1" smtClean="0"/>
              <a:t>con</a:t>
            </a:r>
            <a:r>
              <a:rPr lang="fi-FI" sz="2800" dirty="0" smtClean="0"/>
              <a:t> la </a:t>
            </a:r>
            <a:r>
              <a:rPr lang="fi-FI" sz="2800" dirty="0" err="1" smtClean="0"/>
              <a:t>convocatoria</a:t>
            </a:r>
            <a:endParaRPr lang="fi-FI" sz="28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i-FI" sz="2800" dirty="0" err="1" smtClean="0"/>
              <a:t>Documentos</a:t>
            </a:r>
            <a:r>
              <a:rPr lang="fi-FI" sz="2800" dirty="0" smtClean="0"/>
              <a:t> en la </a:t>
            </a:r>
            <a:r>
              <a:rPr lang="fi-FI" sz="2800" dirty="0" err="1"/>
              <a:t>reunión</a:t>
            </a:r>
            <a:r>
              <a:rPr lang="fi-FI" sz="2800" dirty="0"/>
              <a:t>: </a:t>
            </a:r>
            <a:r>
              <a:rPr lang="fi-FI" sz="2800" dirty="0" smtClean="0"/>
              <a:t>data,  </a:t>
            </a:r>
            <a:r>
              <a:rPr lang="fi-FI" sz="2800" dirty="0" err="1"/>
              <a:t>estadísticas</a:t>
            </a:r>
            <a:r>
              <a:rPr lang="fi-FI" sz="2800" dirty="0" smtClean="0"/>
              <a:t>,  </a:t>
            </a:r>
            <a:r>
              <a:rPr lang="fi-FI" sz="2800" dirty="0" err="1" smtClean="0"/>
              <a:t>gráficos</a:t>
            </a:r>
            <a:endParaRPr lang="fi-FI" sz="2800" dirty="0" smtClean="0"/>
          </a:p>
          <a:p>
            <a:pPr lvl="1"/>
            <a:r>
              <a:rPr lang="fi-FI" sz="2800" b="1" dirty="0" err="1" smtClean="0"/>
              <a:t>Convocatoria</a:t>
            </a:r>
            <a:r>
              <a:rPr lang="fi-FI" sz="2800" b="1" dirty="0" smtClean="0"/>
              <a:t>:  </a:t>
            </a:r>
            <a:r>
              <a:rPr lang="fi-FI" sz="2800" dirty="0" err="1" smtClean="0"/>
              <a:t>llamamiento</a:t>
            </a:r>
            <a:r>
              <a:rPr lang="fi-FI" sz="2800" dirty="0" smtClean="0"/>
              <a:t> a </a:t>
            </a:r>
            <a:r>
              <a:rPr lang="fi-FI" sz="2800" dirty="0" err="1" smtClean="0"/>
              <a:t>reunirse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355693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95536" y="404664"/>
            <a:ext cx="820891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fi-FI" sz="2800" b="1" dirty="0" smtClean="0">
                <a:solidFill>
                  <a:srgbClr val="0070C0"/>
                </a:solidFill>
              </a:rPr>
              <a:t>                            </a:t>
            </a:r>
            <a:r>
              <a:rPr lang="fi-FI" sz="3200" b="1" dirty="0" smtClean="0">
                <a:solidFill>
                  <a:srgbClr val="0070C0"/>
                </a:solidFill>
              </a:rPr>
              <a:t>CONVOCATORIA</a:t>
            </a:r>
          </a:p>
          <a:p>
            <a:pPr lvl="1"/>
            <a:r>
              <a:rPr lang="fi-FI" sz="2800" dirty="0" smtClean="0"/>
              <a:t>      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3200" b="1" dirty="0"/>
              <a:t> </a:t>
            </a:r>
            <a:r>
              <a:rPr lang="fi-FI" sz="3200" b="1" dirty="0" smtClean="0"/>
              <a:t>    </a:t>
            </a:r>
            <a:r>
              <a:rPr lang="fi-FI" sz="3200" b="1" dirty="0" err="1" smtClean="0"/>
              <a:t>Convocante</a:t>
            </a:r>
            <a:endParaRPr lang="fi-FI" sz="3200" b="1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3200" b="1" dirty="0" smtClean="0"/>
              <a:t>     </a:t>
            </a:r>
            <a:r>
              <a:rPr lang="fi-FI" sz="3200" b="1" dirty="0" err="1" smtClean="0"/>
              <a:t>Fecha</a:t>
            </a:r>
            <a:r>
              <a:rPr lang="fi-FI" sz="3200" b="1" dirty="0" smtClean="0"/>
              <a:t> y </a:t>
            </a:r>
            <a:r>
              <a:rPr lang="fi-FI" sz="3200" b="1" dirty="0" err="1" smtClean="0"/>
              <a:t>hora</a:t>
            </a:r>
            <a:r>
              <a:rPr lang="fi-FI" sz="3200" b="1" dirty="0" smtClean="0"/>
              <a:t> de </a:t>
            </a:r>
            <a:r>
              <a:rPr lang="fi-FI" sz="3200" b="1" dirty="0" err="1" smtClean="0"/>
              <a:t>inicio</a:t>
            </a:r>
            <a:r>
              <a:rPr lang="fi-FI" sz="3200" b="1" dirty="0" smtClean="0"/>
              <a:t> y </a:t>
            </a:r>
            <a:r>
              <a:rPr lang="fi-FI" sz="3200" b="1" dirty="0" err="1" smtClean="0"/>
              <a:t>finalización</a:t>
            </a:r>
            <a:endParaRPr lang="fi-FI" sz="3200" b="1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3200" b="1" dirty="0" smtClean="0"/>
              <a:t>     </a:t>
            </a:r>
            <a:r>
              <a:rPr lang="fi-FI" sz="3200" b="1" dirty="0" err="1" smtClean="0"/>
              <a:t>Lugar</a:t>
            </a:r>
            <a:endParaRPr lang="fi-FI" sz="3200" b="1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3200" b="1" dirty="0" smtClean="0"/>
              <a:t>     </a:t>
            </a:r>
            <a:r>
              <a:rPr lang="fi-FI" sz="3200" b="1" dirty="0" err="1" smtClean="0"/>
              <a:t>Nombre</a:t>
            </a:r>
            <a:r>
              <a:rPr lang="fi-FI" sz="3200" b="1" dirty="0" smtClean="0"/>
              <a:t> de </a:t>
            </a:r>
            <a:r>
              <a:rPr lang="fi-FI" sz="3200" b="1" dirty="0" err="1" smtClean="0"/>
              <a:t>los</a:t>
            </a:r>
            <a:r>
              <a:rPr lang="fi-FI" sz="3200" b="1" dirty="0" smtClean="0"/>
              <a:t> </a:t>
            </a:r>
            <a:r>
              <a:rPr lang="fi-FI" sz="3200" b="1" dirty="0" err="1" smtClean="0"/>
              <a:t>convocados</a:t>
            </a:r>
            <a:endParaRPr lang="fi-FI" sz="3200" b="1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3200" b="1" dirty="0" smtClean="0"/>
              <a:t>     </a:t>
            </a:r>
            <a:r>
              <a:rPr lang="fi-FI" sz="3200" b="1" dirty="0" err="1" smtClean="0"/>
              <a:t>Orden</a:t>
            </a:r>
            <a:r>
              <a:rPr lang="fi-FI" sz="3200" b="1" dirty="0" smtClean="0"/>
              <a:t> del </a:t>
            </a:r>
            <a:r>
              <a:rPr lang="fi-FI" sz="3200" b="1" dirty="0" err="1" smtClean="0"/>
              <a:t>día</a:t>
            </a:r>
            <a:endParaRPr lang="fi-FI" sz="3200" b="1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3200" b="1" dirty="0" smtClean="0"/>
              <a:t>     </a:t>
            </a:r>
            <a:r>
              <a:rPr lang="fi-FI" sz="3200" b="1" dirty="0" err="1" smtClean="0"/>
              <a:t>Objetivos</a:t>
            </a:r>
            <a:endParaRPr lang="fi-FI" sz="3200" b="1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3200" b="1" dirty="0" smtClean="0"/>
              <a:t>     </a:t>
            </a:r>
            <a:r>
              <a:rPr lang="fi-FI" sz="3200" b="1" dirty="0" err="1" smtClean="0"/>
              <a:t>Instrucciones</a:t>
            </a:r>
            <a:r>
              <a:rPr lang="fi-FI" sz="3200" b="1" dirty="0" smtClean="0"/>
              <a:t> y </a:t>
            </a:r>
            <a:r>
              <a:rPr lang="fi-FI" sz="3200" b="1" dirty="0" err="1" smtClean="0"/>
              <a:t>observaciones</a:t>
            </a:r>
            <a:r>
              <a:rPr lang="fi-FI" sz="3200" b="1" dirty="0" smtClean="0"/>
              <a:t> </a:t>
            </a:r>
            <a:r>
              <a:rPr lang="fi-FI" sz="3200" b="1" dirty="0" err="1" smtClean="0"/>
              <a:t>previas</a:t>
            </a:r>
            <a:endParaRPr lang="fi-FI" sz="3200" b="1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3200" b="1" dirty="0"/>
              <a:t> </a:t>
            </a:r>
            <a:r>
              <a:rPr lang="fi-FI" sz="3200" b="1" dirty="0" smtClean="0"/>
              <a:t>    </a:t>
            </a:r>
            <a:r>
              <a:rPr lang="fi-FI" sz="3200" b="1" dirty="0" err="1" smtClean="0"/>
              <a:t>Material</a:t>
            </a:r>
            <a:r>
              <a:rPr lang="fi-FI" sz="3200" b="1" dirty="0" smtClean="0"/>
              <a:t> </a:t>
            </a:r>
            <a:r>
              <a:rPr lang="fi-FI" sz="3200" b="1" dirty="0" err="1" smtClean="0"/>
              <a:t>anexo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307009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27584" y="836712"/>
            <a:ext cx="66967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fi-FI" sz="3200" b="1" dirty="0" smtClean="0">
                <a:solidFill>
                  <a:srgbClr val="0070C0"/>
                </a:solidFill>
              </a:rPr>
              <a:t>             EL ACTA  (LA RELATORIA) </a:t>
            </a:r>
          </a:p>
          <a:p>
            <a:pPr lvl="1"/>
            <a:endParaRPr lang="fi-FI" sz="3200" b="1" dirty="0">
              <a:solidFill>
                <a:srgbClr val="0070C0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i-FI" sz="2800" b="1" dirty="0" err="1" smtClean="0"/>
              <a:t>Claramente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redactada</a:t>
            </a:r>
            <a:r>
              <a:rPr lang="fi-FI" sz="2800" b="1" dirty="0" smtClean="0"/>
              <a:t> y </a:t>
            </a:r>
            <a:r>
              <a:rPr lang="fi-FI" sz="2800" b="1" dirty="0" err="1" smtClean="0"/>
              <a:t>firmada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tras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haber</a:t>
            </a:r>
            <a:r>
              <a:rPr lang="fi-FI" sz="2800" b="1" dirty="0" smtClean="0"/>
              <a:t> sido </a:t>
            </a:r>
            <a:r>
              <a:rPr lang="fi-FI" sz="2800" b="1" dirty="0" err="1" smtClean="0"/>
              <a:t>comentada</a:t>
            </a:r>
            <a:r>
              <a:rPr lang="fi-FI" sz="2800" b="1" dirty="0" smtClean="0"/>
              <a:t>, </a:t>
            </a:r>
            <a:r>
              <a:rPr lang="fi-FI" sz="2800" b="1" dirty="0" err="1" smtClean="0"/>
              <a:t>corregida</a:t>
            </a:r>
            <a:r>
              <a:rPr lang="fi-FI" sz="2800" b="1" dirty="0" smtClean="0"/>
              <a:t>, </a:t>
            </a:r>
            <a:r>
              <a:rPr lang="fi-FI" sz="2800" b="1" dirty="0" err="1" smtClean="0"/>
              <a:t>rectificada</a:t>
            </a:r>
            <a:r>
              <a:rPr lang="fi-FI" sz="2800" b="1" dirty="0" smtClean="0"/>
              <a:t> y </a:t>
            </a:r>
            <a:r>
              <a:rPr lang="fi-FI" sz="2800" b="1" dirty="0" err="1" smtClean="0"/>
              <a:t>aprobada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por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cada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participante</a:t>
            </a:r>
            <a:r>
              <a:rPr lang="fi-FI" sz="2800" b="1" dirty="0" smtClean="0"/>
              <a:t> en la </a:t>
            </a:r>
            <a:r>
              <a:rPr lang="fi-FI" sz="2800" b="1" dirty="0" err="1" smtClean="0"/>
              <a:t>reunión</a:t>
            </a:r>
            <a:r>
              <a:rPr lang="fi-FI" sz="2800" b="1" dirty="0" smtClean="0"/>
              <a:t>.</a:t>
            </a:r>
          </a:p>
          <a:p>
            <a:pPr lvl="1"/>
            <a:endParaRPr lang="fi-FI" sz="28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i-FI" sz="2800" b="1" dirty="0" smtClean="0"/>
              <a:t>Se </a:t>
            </a:r>
            <a:r>
              <a:rPr lang="fi-FI" sz="2800" b="1" dirty="0" err="1" smtClean="0"/>
              <a:t>envía</a:t>
            </a:r>
            <a:r>
              <a:rPr lang="fi-FI" sz="2800" b="1" dirty="0" smtClean="0"/>
              <a:t> a </a:t>
            </a:r>
            <a:r>
              <a:rPr lang="fi-FI" sz="2800" b="1" dirty="0" err="1" smtClean="0"/>
              <a:t>cada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cada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participante</a:t>
            </a:r>
            <a:r>
              <a:rPr lang="fi-FI" sz="2800" b="1" dirty="0" smtClean="0"/>
              <a:t>.</a:t>
            </a:r>
          </a:p>
          <a:p>
            <a:pPr lvl="1"/>
            <a:r>
              <a:rPr lang="fi-FI" sz="2800" b="1" dirty="0" smtClean="0"/>
              <a:t>      </a:t>
            </a:r>
            <a:r>
              <a:rPr lang="fi-FI" sz="2800" b="1" dirty="0" err="1" smtClean="0"/>
              <a:t>Puede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ser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pública</a:t>
            </a:r>
            <a:r>
              <a:rPr lang="fi-FI" sz="2800" b="1" dirty="0" smtClean="0"/>
              <a:t>,  </a:t>
            </a:r>
            <a:r>
              <a:rPr lang="fi-FI" sz="2800" b="1" dirty="0" err="1" smtClean="0"/>
              <a:t>semiprivada</a:t>
            </a:r>
            <a:r>
              <a:rPr lang="fi-FI" sz="2800" b="1" dirty="0" smtClean="0"/>
              <a:t>,    	</a:t>
            </a:r>
            <a:r>
              <a:rPr lang="fi-FI" sz="2800" b="1" dirty="0" err="1" smtClean="0"/>
              <a:t>privada</a:t>
            </a:r>
            <a:r>
              <a:rPr lang="fi-FI" sz="2800" b="1" dirty="0" smtClean="0"/>
              <a:t> o </a:t>
            </a:r>
            <a:r>
              <a:rPr lang="fi-FI" sz="2800" b="1" dirty="0" err="1" smtClean="0"/>
              <a:t>confidencial</a:t>
            </a:r>
            <a:r>
              <a:rPr lang="fi-FI" sz="28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042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1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fi-FI" sz="2400" b="1" dirty="0" err="1" smtClean="0">
                <a:solidFill>
                  <a:srgbClr val="C00000"/>
                </a:solidFill>
              </a:rPr>
              <a:t>Ejercicio</a:t>
            </a:r>
            <a:r>
              <a:rPr lang="fi-FI" sz="2400" b="1" dirty="0" smtClean="0">
                <a:solidFill>
                  <a:srgbClr val="C00000"/>
                </a:solidFill>
              </a:rPr>
              <a:t>: </a:t>
            </a:r>
            <a:r>
              <a:rPr lang="fi-FI" sz="2400" b="1" dirty="0" err="1" smtClean="0"/>
              <a:t>Preparar</a:t>
            </a:r>
            <a:r>
              <a:rPr lang="fi-FI" sz="2400" b="1" dirty="0" smtClean="0"/>
              <a:t> </a:t>
            </a:r>
            <a:r>
              <a:rPr lang="fi-FI" sz="2400" b="1" dirty="0" err="1" smtClean="0"/>
              <a:t>una</a:t>
            </a:r>
            <a:r>
              <a:rPr lang="fi-FI" sz="2400" b="1" dirty="0" smtClean="0"/>
              <a:t> </a:t>
            </a:r>
            <a:r>
              <a:rPr lang="fi-FI" sz="2400" b="1" dirty="0" err="1" smtClean="0"/>
              <a:t>reunión</a:t>
            </a:r>
            <a:r>
              <a:rPr lang="fi-FI" sz="2400" b="1" dirty="0" smtClean="0"/>
              <a:t> de </a:t>
            </a:r>
            <a:r>
              <a:rPr lang="fi-FI" sz="2400" b="1" dirty="0" err="1" smtClean="0"/>
              <a:t>trabajo</a:t>
            </a:r>
            <a:r>
              <a:rPr lang="fi-FI" sz="2400" dirty="0" smtClean="0"/>
              <a:t> (</a:t>
            </a:r>
            <a:r>
              <a:rPr lang="fi-FI" sz="2400" dirty="0" err="1" smtClean="0"/>
              <a:t>ver</a:t>
            </a:r>
            <a:r>
              <a:rPr lang="fi-FI" sz="2400" dirty="0" smtClean="0"/>
              <a:t> </a:t>
            </a:r>
            <a:r>
              <a:rPr lang="fi-FI" sz="2400" dirty="0" err="1" smtClean="0"/>
              <a:t>página</a:t>
            </a:r>
            <a:r>
              <a:rPr lang="fi-FI" sz="2400" dirty="0" smtClean="0"/>
              <a:t> 5 de </a:t>
            </a:r>
            <a:r>
              <a:rPr lang="fi-FI" sz="2400" dirty="0" err="1" smtClean="0"/>
              <a:t>esta</a:t>
            </a:r>
            <a:r>
              <a:rPr lang="fi-FI" sz="2400" dirty="0" smtClean="0"/>
              <a:t> </a:t>
            </a:r>
            <a:r>
              <a:rPr lang="fi-FI" sz="2400" dirty="0" err="1" smtClean="0"/>
              <a:t>presentación</a:t>
            </a:r>
            <a:r>
              <a:rPr lang="fi-FI" sz="2400" dirty="0" smtClean="0"/>
              <a:t>) </a:t>
            </a:r>
            <a:r>
              <a:rPr lang="fi-FI" sz="2400" dirty="0" err="1" smtClean="0"/>
              <a:t>para</a:t>
            </a:r>
            <a:r>
              <a:rPr lang="fi-FI" sz="2400" dirty="0" smtClean="0"/>
              <a:t> </a:t>
            </a:r>
            <a:r>
              <a:rPr lang="fi-FI" sz="2400" dirty="0" err="1" smtClean="0"/>
              <a:t>hacer</a:t>
            </a:r>
            <a:r>
              <a:rPr lang="fi-FI" sz="2400" dirty="0" smtClean="0"/>
              <a:t> el </a:t>
            </a:r>
            <a:r>
              <a:rPr lang="fi-FI" sz="2400" dirty="0" err="1" smtClean="0"/>
              <a:t>ejercicio</a:t>
            </a:r>
            <a:r>
              <a:rPr lang="fi-FI" sz="2400" dirty="0" smtClean="0"/>
              <a:t> </a:t>
            </a:r>
            <a:r>
              <a:rPr lang="fi-FI" sz="2400" dirty="0" err="1" smtClean="0"/>
              <a:t>final</a:t>
            </a:r>
            <a:r>
              <a:rPr lang="fi-FI" sz="2400" dirty="0" smtClean="0"/>
              <a:t> (</a:t>
            </a:r>
            <a:r>
              <a:rPr lang="fi-FI" sz="2400" dirty="0" err="1" smtClean="0"/>
              <a:t>ver</a:t>
            </a:r>
            <a:r>
              <a:rPr lang="fi-FI" sz="2400" dirty="0" smtClean="0"/>
              <a:t> </a:t>
            </a:r>
            <a:r>
              <a:rPr lang="fi-FI" sz="2400" dirty="0" err="1" smtClean="0"/>
              <a:t>pág</a:t>
            </a:r>
            <a:r>
              <a:rPr lang="fi-FI" sz="2400" dirty="0" smtClean="0"/>
              <a:t>. 9) </a:t>
            </a:r>
          </a:p>
          <a:p>
            <a:pPr lvl="1"/>
            <a:endParaRPr lang="fi-FI" sz="2400" dirty="0" smtClean="0"/>
          </a:p>
          <a:p>
            <a:pPr lvl="1"/>
            <a:r>
              <a:rPr lang="fi-FI" sz="2200" b="1" dirty="0" smtClean="0">
                <a:solidFill>
                  <a:srgbClr val="0070C0"/>
                </a:solidFill>
              </a:rPr>
              <a:t>   </a:t>
            </a:r>
            <a:r>
              <a:rPr lang="fi-FI" sz="2200" b="1" dirty="0" err="1" smtClean="0">
                <a:solidFill>
                  <a:srgbClr val="0070C0"/>
                </a:solidFill>
              </a:rPr>
              <a:t>Convocatoria</a:t>
            </a:r>
            <a:r>
              <a:rPr lang="fi-FI" sz="2200" b="1" dirty="0" smtClean="0">
                <a:solidFill>
                  <a:srgbClr val="0070C0"/>
                </a:solidFill>
              </a:rPr>
              <a:t> (</a:t>
            </a:r>
            <a:r>
              <a:rPr lang="fi-FI" sz="2200" b="1" u="sng" dirty="0" smtClean="0">
                <a:solidFill>
                  <a:srgbClr val="0070C0"/>
                </a:solidFill>
              </a:rPr>
              <a:t>en </a:t>
            </a:r>
            <a:r>
              <a:rPr lang="fi-FI" sz="2200" b="1" u="sng" dirty="0" err="1" smtClean="0">
                <a:solidFill>
                  <a:srgbClr val="0070C0"/>
                </a:solidFill>
              </a:rPr>
              <a:t>español</a:t>
            </a:r>
            <a:r>
              <a:rPr lang="fi-FI" sz="2200" b="1" dirty="0" smtClean="0">
                <a:solidFill>
                  <a:srgbClr val="0070C0"/>
                </a:solidFill>
              </a:rPr>
              <a:t>) de la </a:t>
            </a:r>
            <a:r>
              <a:rPr lang="fi-FI" sz="2200" b="1" dirty="0" err="1" smtClean="0">
                <a:solidFill>
                  <a:srgbClr val="FF0000"/>
                </a:solidFill>
              </a:rPr>
              <a:t>reunión</a:t>
            </a:r>
            <a:r>
              <a:rPr lang="fi-FI" sz="2200" b="1" dirty="0" smtClean="0">
                <a:solidFill>
                  <a:srgbClr val="FF0000"/>
                </a:solidFill>
              </a:rPr>
              <a:t> de </a:t>
            </a:r>
            <a:r>
              <a:rPr lang="fi-FI" sz="2200" b="1" dirty="0" err="1" smtClean="0">
                <a:solidFill>
                  <a:srgbClr val="FF0000"/>
                </a:solidFill>
              </a:rPr>
              <a:t>trabajo</a:t>
            </a:r>
            <a:r>
              <a:rPr lang="fi-FI" sz="2200" b="1" dirty="0" smtClean="0">
                <a:solidFill>
                  <a:srgbClr val="FF0000"/>
                </a:solidFill>
              </a:rPr>
              <a:t> </a:t>
            </a:r>
            <a:r>
              <a:rPr lang="fi-FI" sz="2200" b="1" dirty="0" smtClean="0">
                <a:solidFill>
                  <a:srgbClr val="0070C0"/>
                </a:solidFill>
              </a:rPr>
              <a:t>(</a:t>
            </a:r>
            <a:r>
              <a:rPr lang="fi-FI" sz="2200" b="1" u="sng" dirty="0" smtClean="0">
                <a:solidFill>
                  <a:srgbClr val="0070C0"/>
                </a:solidFill>
              </a:rPr>
              <a:t>en </a:t>
            </a:r>
            <a:r>
              <a:rPr lang="fi-FI" sz="2200" b="1" u="sng" dirty="0" err="1" smtClean="0">
                <a:solidFill>
                  <a:srgbClr val="0070C0"/>
                </a:solidFill>
              </a:rPr>
              <a:t>finés</a:t>
            </a:r>
            <a:r>
              <a:rPr lang="fi-FI" sz="2200" b="1" dirty="0" smtClean="0">
                <a:solidFill>
                  <a:srgbClr val="0070C0"/>
                </a:solidFill>
              </a:rPr>
              <a:t>)</a:t>
            </a:r>
            <a:endParaRPr lang="fi-FI" sz="2200" dirty="0" smtClean="0">
              <a:solidFill>
                <a:srgbClr val="0070C0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2200" dirty="0" smtClean="0"/>
              <a:t>     </a:t>
            </a:r>
            <a:r>
              <a:rPr lang="fi-FI" sz="2200" dirty="0" err="1" smtClean="0"/>
              <a:t>Convocante</a:t>
            </a:r>
            <a:r>
              <a:rPr lang="fi-FI" sz="2200" dirty="0" smtClean="0"/>
              <a:t>, </a:t>
            </a:r>
            <a:r>
              <a:rPr lang="fi-FI" sz="2200" dirty="0" err="1" smtClean="0"/>
              <a:t>que</a:t>
            </a:r>
            <a:r>
              <a:rPr lang="fi-FI" sz="2200" dirty="0" smtClean="0"/>
              <a:t> </a:t>
            </a:r>
            <a:r>
              <a:rPr lang="fi-FI" sz="2200" dirty="0" err="1" smtClean="0"/>
              <a:t>puede</a:t>
            </a:r>
            <a:r>
              <a:rPr lang="fi-FI" sz="2200" dirty="0" smtClean="0"/>
              <a:t> </a:t>
            </a:r>
            <a:r>
              <a:rPr lang="fi-FI" sz="2200" dirty="0" err="1" smtClean="0"/>
              <a:t>ser</a:t>
            </a:r>
            <a:r>
              <a:rPr lang="fi-FI" sz="2200" dirty="0" smtClean="0"/>
              <a:t> </a:t>
            </a:r>
            <a:r>
              <a:rPr lang="fi-FI" sz="2200" dirty="0" err="1" smtClean="0"/>
              <a:t>también</a:t>
            </a:r>
            <a:r>
              <a:rPr lang="fi-FI" sz="2200" dirty="0" smtClean="0"/>
              <a:t> el </a:t>
            </a:r>
            <a:r>
              <a:rPr lang="fi-FI" sz="2200" dirty="0" err="1" smtClean="0"/>
              <a:t>moderador</a:t>
            </a:r>
            <a:r>
              <a:rPr lang="fi-FI" sz="2200" dirty="0" smtClean="0"/>
              <a:t> de la </a:t>
            </a:r>
            <a:r>
              <a:rPr lang="fi-FI" sz="2200" dirty="0" err="1" smtClean="0"/>
              <a:t>reunión</a:t>
            </a:r>
            <a:endParaRPr lang="fi-FI" sz="2200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2200" dirty="0" smtClean="0"/>
              <a:t>     </a:t>
            </a:r>
            <a:r>
              <a:rPr lang="fi-FI" sz="2200" dirty="0" err="1" smtClean="0"/>
              <a:t>Fecha</a:t>
            </a:r>
            <a:r>
              <a:rPr lang="fi-FI" sz="2200" dirty="0" smtClean="0"/>
              <a:t> y </a:t>
            </a:r>
            <a:r>
              <a:rPr lang="fi-FI" sz="2200" dirty="0" err="1" smtClean="0"/>
              <a:t>hora</a:t>
            </a:r>
            <a:r>
              <a:rPr lang="fi-FI" sz="2200" dirty="0" smtClean="0"/>
              <a:t> de </a:t>
            </a:r>
            <a:r>
              <a:rPr lang="fi-FI" sz="2200" dirty="0" err="1" smtClean="0"/>
              <a:t>inicio</a:t>
            </a:r>
            <a:r>
              <a:rPr lang="fi-FI" sz="2200" dirty="0" smtClean="0"/>
              <a:t> y </a:t>
            </a:r>
            <a:r>
              <a:rPr lang="fi-FI" sz="2200" dirty="0" err="1" smtClean="0"/>
              <a:t>finalización</a:t>
            </a:r>
            <a:r>
              <a:rPr lang="fi-FI" sz="2200" dirty="0" err="1" smtClean="0">
                <a:sym typeface="Wingdings" panose="05000000000000000000" pitchFamily="2" charset="2"/>
              </a:rPr>
              <a:t></a:t>
            </a:r>
            <a:r>
              <a:rPr lang="fi-FI" sz="2200" dirty="0" smtClean="0">
                <a:sym typeface="Wingdings" panose="05000000000000000000" pitchFamily="2" charset="2"/>
              </a:rPr>
              <a:t> </a:t>
            </a:r>
            <a:r>
              <a:rPr lang="fi-FI" sz="2200" dirty="0" err="1" smtClean="0">
                <a:sym typeface="Wingdings" panose="05000000000000000000" pitchFamily="2" charset="2"/>
              </a:rPr>
              <a:t>ver</a:t>
            </a:r>
            <a:r>
              <a:rPr lang="fi-FI" sz="2200" dirty="0" smtClean="0">
                <a:sym typeface="Wingdings" panose="05000000000000000000" pitchFamily="2" charset="2"/>
              </a:rPr>
              <a:t> Korppi, </a:t>
            </a:r>
            <a:r>
              <a:rPr lang="fi-FI" sz="2200" dirty="0" err="1" smtClean="0">
                <a:sym typeface="Wingdings" panose="05000000000000000000" pitchFamily="2" charset="2"/>
              </a:rPr>
              <a:t>fecha</a:t>
            </a:r>
            <a:r>
              <a:rPr lang="fi-FI" sz="2200" dirty="0" smtClean="0">
                <a:sym typeface="Wingdings" panose="05000000000000000000" pitchFamily="2" charset="2"/>
              </a:rPr>
              <a:t>:</a:t>
            </a:r>
            <a:endParaRPr lang="fi-FI" sz="2200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2200" dirty="0" smtClean="0"/>
              <a:t>     </a:t>
            </a:r>
            <a:r>
              <a:rPr lang="fi-FI" sz="2200" dirty="0" err="1" smtClean="0"/>
              <a:t>Lugar</a:t>
            </a:r>
            <a:r>
              <a:rPr lang="fi-FI" sz="2200" dirty="0" smtClean="0"/>
              <a:t> </a:t>
            </a:r>
            <a:r>
              <a:rPr lang="fi-FI" sz="2200" dirty="0" smtClean="0">
                <a:sym typeface="Wingdings" panose="05000000000000000000" pitchFamily="2" charset="2"/>
              </a:rPr>
              <a:t> en </a:t>
            </a:r>
            <a:endParaRPr lang="fi-FI" sz="2200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2200" dirty="0" smtClean="0"/>
              <a:t>     </a:t>
            </a:r>
            <a:r>
              <a:rPr lang="fi-FI" sz="2200" dirty="0" err="1" smtClean="0"/>
              <a:t>Nombre</a:t>
            </a:r>
            <a:r>
              <a:rPr lang="fi-FI" sz="2200" dirty="0" smtClean="0"/>
              <a:t> de </a:t>
            </a:r>
            <a:r>
              <a:rPr lang="fi-FI" sz="2200" dirty="0" err="1" smtClean="0"/>
              <a:t>los</a:t>
            </a:r>
            <a:r>
              <a:rPr lang="fi-FI" sz="2200" dirty="0" smtClean="0"/>
              <a:t> </a:t>
            </a:r>
            <a:r>
              <a:rPr lang="fi-FI" sz="2200" dirty="0" err="1" smtClean="0"/>
              <a:t>convocados</a:t>
            </a:r>
            <a:r>
              <a:rPr lang="fi-FI" sz="2200" dirty="0" smtClean="0"/>
              <a:t> </a:t>
            </a:r>
            <a:r>
              <a:rPr lang="fi-FI" sz="2200" dirty="0" smtClean="0">
                <a:sym typeface="Wingdings" panose="05000000000000000000" pitchFamily="2" charset="2"/>
              </a:rPr>
              <a:t> </a:t>
            </a:r>
            <a:r>
              <a:rPr lang="fi-FI" sz="2200" dirty="0" err="1" smtClean="0">
                <a:sym typeface="Wingdings" panose="05000000000000000000" pitchFamily="2" charset="2"/>
              </a:rPr>
              <a:t>todos</a:t>
            </a:r>
            <a:r>
              <a:rPr lang="fi-FI" sz="2200" dirty="0" smtClean="0">
                <a:sym typeface="Wingdings" panose="05000000000000000000" pitchFamily="2" charset="2"/>
              </a:rPr>
              <a:t> </a:t>
            </a:r>
            <a:r>
              <a:rPr lang="fi-FI" sz="2200" dirty="0" err="1" smtClean="0">
                <a:sym typeface="Wingdings" panose="05000000000000000000" pitchFamily="2" charset="2"/>
              </a:rPr>
              <a:t>los</a:t>
            </a:r>
            <a:r>
              <a:rPr lang="fi-FI" sz="2200" dirty="0" smtClean="0">
                <a:sym typeface="Wingdings" panose="05000000000000000000" pitchFamily="2" charset="2"/>
              </a:rPr>
              <a:t> </a:t>
            </a:r>
            <a:r>
              <a:rPr lang="fi-FI" sz="2200" dirty="0" err="1" smtClean="0">
                <a:sym typeface="Wingdings" panose="05000000000000000000" pitchFamily="2" charset="2"/>
              </a:rPr>
              <a:t>participantes</a:t>
            </a:r>
            <a:r>
              <a:rPr lang="fi-FI" sz="2200" dirty="0" smtClean="0">
                <a:sym typeface="Wingdings" panose="05000000000000000000" pitchFamily="2" charset="2"/>
              </a:rPr>
              <a:t> del </a:t>
            </a:r>
            <a:r>
              <a:rPr lang="fi-FI" sz="2200" dirty="0" err="1" smtClean="0">
                <a:sym typeface="Wingdings" panose="05000000000000000000" pitchFamily="2" charset="2"/>
              </a:rPr>
              <a:t>curso</a:t>
            </a:r>
            <a:endParaRPr lang="fi-FI" sz="2200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2200" dirty="0" smtClean="0"/>
              <a:t>     </a:t>
            </a:r>
            <a:r>
              <a:rPr lang="fi-FI" sz="2200" dirty="0" err="1" smtClean="0"/>
              <a:t>Orden</a:t>
            </a:r>
            <a:r>
              <a:rPr lang="fi-FI" sz="2200" dirty="0" smtClean="0"/>
              <a:t> del </a:t>
            </a:r>
            <a:r>
              <a:rPr lang="fi-FI" sz="2200" dirty="0" err="1" smtClean="0"/>
              <a:t>día</a:t>
            </a:r>
            <a:r>
              <a:rPr lang="fi-FI" sz="2200" dirty="0" smtClean="0"/>
              <a:t> </a:t>
            </a:r>
            <a:r>
              <a:rPr lang="fi-FI" sz="2200" dirty="0" smtClean="0">
                <a:sym typeface="Wingdings" panose="05000000000000000000" pitchFamily="2" charset="2"/>
              </a:rPr>
              <a:t> </a:t>
            </a:r>
            <a:r>
              <a:rPr lang="fi-FI" sz="2200" dirty="0" err="1" smtClean="0">
                <a:sym typeface="Wingdings" panose="05000000000000000000" pitchFamily="2" charset="2"/>
              </a:rPr>
              <a:t>ver</a:t>
            </a:r>
            <a:r>
              <a:rPr lang="fi-FI" sz="2200" dirty="0" smtClean="0">
                <a:sym typeface="Wingdings" panose="05000000000000000000" pitchFamily="2" charset="2"/>
              </a:rPr>
              <a:t> </a:t>
            </a:r>
            <a:r>
              <a:rPr lang="fi-FI" sz="2200" dirty="0" err="1" smtClean="0">
                <a:sym typeface="Wingdings" panose="05000000000000000000" pitchFamily="2" charset="2"/>
              </a:rPr>
              <a:t>objetivos</a:t>
            </a:r>
            <a:r>
              <a:rPr lang="fi-FI" sz="2200" dirty="0" smtClean="0">
                <a:sym typeface="Wingdings" panose="05000000000000000000" pitchFamily="2" charset="2"/>
              </a:rPr>
              <a:t> de la </a:t>
            </a:r>
            <a:r>
              <a:rPr lang="fi-FI" sz="2200" dirty="0" err="1" smtClean="0">
                <a:sym typeface="Wingdings" panose="05000000000000000000" pitchFamily="2" charset="2"/>
              </a:rPr>
              <a:t>reunión</a:t>
            </a:r>
            <a:r>
              <a:rPr lang="fi-FI" sz="2200" dirty="0" smtClean="0">
                <a:sym typeface="Wingdings" panose="05000000000000000000" pitchFamily="2" charset="2"/>
              </a:rPr>
              <a:t> (pág.3)</a:t>
            </a:r>
            <a:endParaRPr lang="fi-FI" sz="2200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2200" dirty="0" smtClean="0"/>
              <a:t>     </a:t>
            </a:r>
            <a:r>
              <a:rPr lang="fi-FI" sz="2200" dirty="0" err="1" smtClean="0"/>
              <a:t>Objetivo</a:t>
            </a:r>
            <a:r>
              <a:rPr lang="fi-FI" sz="2200" dirty="0" smtClean="0"/>
              <a:t> </a:t>
            </a:r>
            <a:r>
              <a:rPr lang="fi-FI" sz="2200" dirty="0" smtClean="0">
                <a:sym typeface="Wingdings" panose="05000000000000000000" pitchFamily="2" charset="2"/>
              </a:rPr>
              <a:t> </a:t>
            </a:r>
            <a:r>
              <a:rPr lang="fi-FI" sz="2200" dirty="0" err="1" smtClean="0">
                <a:sym typeface="Wingdings" panose="05000000000000000000" pitchFamily="2" charset="2"/>
              </a:rPr>
              <a:t>preparar</a:t>
            </a:r>
            <a:r>
              <a:rPr lang="fi-FI" sz="2200" dirty="0" smtClean="0">
                <a:sym typeface="Wingdings" panose="05000000000000000000" pitchFamily="2" charset="2"/>
              </a:rPr>
              <a:t> </a:t>
            </a:r>
            <a:r>
              <a:rPr lang="fi-FI" sz="2200" dirty="0" err="1" smtClean="0">
                <a:sym typeface="Wingdings" panose="05000000000000000000" pitchFamily="2" charset="2"/>
              </a:rPr>
              <a:t>tip-top</a:t>
            </a:r>
            <a:r>
              <a:rPr lang="fi-FI" sz="2200" dirty="0" smtClean="0">
                <a:sym typeface="Wingdings" panose="05000000000000000000" pitchFamily="2" charset="2"/>
              </a:rPr>
              <a:t> el </a:t>
            </a:r>
            <a:r>
              <a:rPr lang="fi-FI" sz="2200" dirty="0" err="1" smtClean="0">
                <a:sym typeface="Wingdings" panose="05000000000000000000" pitchFamily="2" charset="2"/>
              </a:rPr>
              <a:t>ejercicio</a:t>
            </a:r>
            <a:r>
              <a:rPr lang="fi-FI" sz="2200" dirty="0" smtClean="0">
                <a:sym typeface="Wingdings" panose="05000000000000000000" pitchFamily="2" charset="2"/>
              </a:rPr>
              <a:t> </a:t>
            </a:r>
            <a:r>
              <a:rPr lang="fi-FI" sz="2200" dirty="0" err="1" smtClean="0">
                <a:sym typeface="Wingdings" panose="05000000000000000000" pitchFamily="2" charset="2"/>
              </a:rPr>
              <a:t>final</a:t>
            </a:r>
            <a:endParaRPr lang="fi-FI" sz="2200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2200" dirty="0" smtClean="0"/>
              <a:t>     </a:t>
            </a:r>
            <a:r>
              <a:rPr lang="fi-FI" sz="2200" dirty="0" err="1" smtClean="0"/>
              <a:t>Instrucciones</a:t>
            </a:r>
            <a:r>
              <a:rPr lang="fi-FI" sz="2200" dirty="0" smtClean="0"/>
              <a:t> y </a:t>
            </a:r>
            <a:r>
              <a:rPr lang="fi-FI" sz="2200" dirty="0" err="1" smtClean="0"/>
              <a:t>observaciones</a:t>
            </a:r>
            <a:r>
              <a:rPr lang="fi-FI" sz="2200" dirty="0" smtClean="0"/>
              <a:t> </a:t>
            </a:r>
            <a:r>
              <a:rPr lang="fi-FI" sz="2200" dirty="0" err="1" smtClean="0"/>
              <a:t>previas</a:t>
            </a:r>
            <a:r>
              <a:rPr lang="fi-FI" sz="2200" dirty="0" smtClean="0"/>
              <a:t>, de </a:t>
            </a:r>
            <a:r>
              <a:rPr lang="fi-FI" sz="2200" dirty="0" err="1" smtClean="0"/>
              <a:t>ser</a:t>
            </a:r>
            <a:r>
              <a:rPr lang="fi-FI" sz="2200" dirty="0" smtClean="0"/>
              <a:t> </a:t>
            </a:r>
            <a:r>
              <a:rPr lang="fi-FI" sz="2200" dirty="0" err="1" smtClean="0"/>
              <a:t>necesario</a:t>
            </a:r>
            <a:endParaRPr lang="fi-FI" sz="2200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fi-FI" sz="2200" dirty="0" smtClean="0"/>
              <a:t>     </a:t>
            </a:r>
            <a:r>
              <a:rPr lang="fi-FI" sz="2200" dirty="0" err="1" smtClean="0"/>
              <a:t>Material</a:t>
            </a:r>
            <a:r>
              <a:rPr lang="fi-FI" sz="2200" dirty="0" smtClean="0"/>
              <a:t> </a:t>
            </a:r>
            <a:r>
              <a:rPr lang="fi-FI" sz="2200" dirty="0" err="1" smtClean="0"/>
              <a:t>anexo</a:t>
            </a:r>
            <a:r>
              <a:rPr lang="fi-FI" sz="2200" dirty="0" smtClean="0"/>
              <a:t>, de </a:t>
            </a:r>
            <a:r>
              <a:rPr lang="fi-FI" sz="2200" dirty="0" err="1" smtClean="0"/>
              <a:t>ser</a:t>
            </a:r>
            <a:r>
              <a:rPr lang="fi-FI" sz="2200" dirty="0" smtClean="0"/>
              <a:t> </a:t>
            </a:r>
            <a:r>
              <a:rPr lang="fi-FI" sz="2200" dirty="0" err="1" smtClean="0"/>
              <a:t>necesario</a:t>
            </a:r>
            <a:endParaRPr lang="fi-FI" sz="2200" dirty="0" smtClean="0"/>
          </a:p>
          <a:p>
            <a:pPr lvl="1"/>
            <a:r>
              <a:rPr lang="fi-FI" sz="2400" dirty="0" smtClean="0"/>
              <a:t>           </a:t>
            </a:r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               </a:t>
            </a:r>
            <a:r>
              <a:rPr lang="fi-FI" sz="2400" b="1" dirty="0" err="1" smtClean="0"/>
              <a:t>Para</a:t>
            </a:r>
            <a:r>
              <a:rPr lang="fi-FI" sz="2400" b="1" dirty="0"/>
              <a:t> </a:t>
            </a:r>
            <a:r>
              <a:rPr lang="fi-FI" sz="2400" b="1" dirty="0" smtClean="0"/>
              <a:t>Miguel, e-mail </a:t>
            </a:r>
            <a:r>
              <a:rPr lang="fi-FI" sz="2400" b="1" smtClean="0">
                <a:hlinkClick r:id="rId2"/>
              </a:rPr>
              <a:t>miguel.lopez.finland@gmail.com</a:t>
            </a:r>
            <a:endParaRPr lang="fi-FI" sz="2400" b="1" dirty="0" smtClean="0"/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1</a:t>
            </a:r>
            <a:r>
              <a:rPr lang="fi-FI" sz="2400" dirty="0" smtClean="0"/>
              <a:t>. La </a:t>
            </a:r>
            <a:r>
              <a:rPr lang="fi-FI" sz="2400" dirty="0" err="1" smtClean="0"/>
              <a:t>convocatoria</a:t>
            </a:r>
            <a:r>
              <a:rPr lang="fi-FI" sz="2400" dirty="0" smtClean="0"/>
              <a:t> (en </a:t>
            </a:r>
            <a:r>
              <a:rPr lang="fi-FI" sz="2400" dirty="0" err="1" smtClean="0"/>
              <a:t>español</a:t>
            </a:r>
            <a:r>
              <a:rPr lang="fi-FI" sz="2400" dirty="0" smtClean="0"/>
              <a:t>, </a:t>
            </a:r>
            <a:r>
              <a:rPr lang="fi-FI" sz="2400" dirty="0" err="1" smtClean="0"/>
              <a:t>debo</a:t>
            </a:r>
            <a:r>
              <a:rPr lang="fi-FI" sz="2400" dirty="0" smtClean="0"/>
              <a:t> </a:t>
            </a:r>
            <a:r>
              <a:rPr lang="fi-FI" sz="2400" dirty="0" err="1" smtClean="0"/>
              <a:t>recibirla</a:t>
            </a:r>
            <a:r>
              <a:rPr lang="fi-FI" sz="2400" dirty="0" smtClean="0"/>
              <a:t> </a:t>
            </a:r>
            <a:r>
              <a:rPr lang="fi-FI" sz="2400" dirty="0" err="1" smtClean="0"/>
              <a:t>antes</a:t>
            </a:r>
            <a:r>
              <a:rPr lang="fi-FI" sz="2400" dirty="0" smtClean="0"/>
              <a:t> de__________, a las __________.</a:t>
            </a:r>
            <a:r>
              <a:rPr lang="fi-FI" sz="2400" dirty="0"/>
              <a:t>Y</a:t>
            </a:r>
            <a:r>
              <a:rPr lang="fi-FI" sz="2400" dirty="0" smtClean="0"/>
              <a:t>o la </a:t>
            </a:r>
            <a:r>
              <a:rPr lang="fi-FI" sz="2400" dirty="0" err="1" smtClean="0"/>
              <a:t>retransmito</a:t>
            </a:r>
            <a:r>
              <a:rPr lang="fi-FI" sz="2400" dirty="0" smtClean="0"/>
              <a:t> a </a:t>
            </a:r>
            <a:r>
              <a:rPr lang="fi-FI" sz="2400" dirty="0" err="1" smtClean="0"/>
              <a:t>todo</a:t>
            </a:r>
            <a:r>
              <a:rPr lang="fi-FI" sz="2400" dirty="0" smtClean="0"/>
              <a:t> el </a:t>
            </a:r>
            <a:r>
              <a:rPr lang="fi-FI" sz="2400" dirty="0" err="1" smtClean="0"/>
              <a:t>grupo</a:t>
            </a:r>
            <a:r>
              <a:rPr lang="fi-FI" sz="2400" dirty="0" smtClean="0"/>
              <a:t>) </a:t>
            </a:r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2</a:t>
            </a:r>
            <a:r>
              <a:rPr lang="fi-FI" sz="2400" dirty="0" smtClean="0"/>
              <a:t>. </a:t>
            </a:r>
            <a:r>
              <a:rPr lang="fi-FI" sz="2400" dirty="0" err="1"/>
              <a:t>F</a:t>
            </a:r>
            <a:r>
              <a:rPr lang="fi-FI" sz="2400" dirty="0" err="1" smtClean="0"/>
              <a:t>otos</a:t>
            </a:r>
            <a:r>
              <a:rPr lang="fi-FI" sz="2400" dirty="0" smtClean="0"/>
              <a:t> de la </a:t>
            </a:r>
            <a:r>
              <a:rPr lang="fi-FI" sz="2400" dirty="0" err="1" smtClean="0"/>
              <a:t>reunión</a:t>
            </a:r>
            <a:r>
              <a:rPr lang="fi-FI" sz="2400" dirty="0" smtClean="0"/>
              <a:t> </a:t>
            </a:r>
            <a:r>
              <a:rPr lang="fi-FI" sz="2400" dirty="0"/>
              <a:t> </a:t>
            </a:r>
            <a:endParaRPr lang="fi-FI" sz="2400" dirty="0" smtClean="0"/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3</a:t>
            </a:r>
            <a:r>
              <a:rPr lang="fi-FI" sz="2400" dirty="0" smtClean="0"/>
              <a:t>. </a:t>
            </a:r>
            <a:r>
              <a:rPr lang="fi-FI" sz="2400" dirty="0"/>
              <a:t>E</a:t>
            </a:r>
            <a:r>
              <a:rPr lang="fi-FI" sz="2400" dirty="0" smtClean="0"/>
              <a:t>l acta (en </a:t>
            </a:r>
            <a:r>
              <a:rPr lang="fi-FI" sz="2400" dirty="0" err="1" smtClean="0"/>
              <a:t>español</a:t>
            </a:r>
            <a:r>
              <a:rPr lang="fi-FI" sz="2400" dirty="0"/>
              <a:t> </a:t>
            </a:r>
            <a:r>
              <a:rPr lang="fi-FI" sz="2400" dirty="0" smtClean="0"/>
              <a:t>e </a:t>
            </a:r>
            <a:r>
              <a:rPr lang="fi-FI" sz="2400" dirty="0" err="1" smtClean="0"/>
              <a:t>incluye</a:t>
            </a:r>
            <a:r>
              <a:rPr lang="fi-FI" sz="2400" dirty="0" smtClean="0"/>
              <a:t> el </a:t>
            </a:r>
            <a:r>
              <a:rPr lang="fi-FI" sz="2400" dirty="0" err="1" smtClean="0"/>
              <a:t>nombre</a:t>
            </a:r>
            <a:r>
              <a:rPr lang="fi-FI" sz="2400" dirty="0" smtClean="0"/>
              <a:t> de </a:t>
            </a:r>
            <a:r>
              <a:rPr lang="fi-FI" sz="2400" dirty="0" err="1" smtClean="0"/>
              <a:t>los</a:t>
            </a:r>
            <a:r>
              <a:rPr lang="fi-FI" sz="2400" dirty="0"/>
              <a:t> </a:t>
            </a:r>
            <a:r>
              <a:rPr lang="fi-FI" sz="2400" dirty="0" err="1" smtClean="0"/>
              <a:t>participantes</a:t>
            </a:r>
            <a:r>
              <a:rPr lang="fi-FI" sz="2400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59578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467544" y="1052736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fi-FI" sz="2800" b="1" dirty="0" err="1" smtClean="0">
                <a:solidFill>
                  <a:srgbClr val="C00000"/>
                </a:solidFill>
              </a:rPr>
              <a:t>Ejercicio</a:t>
            </a:r>
            <a:r>
              <a:rPr lang="fi-FI" sz="2800" b="1" dirty="0" smtClean="0">
                <a:solidFill>
                  <a:srgbClr val="C00000"/>
                </a:solidFill>
              </a:rPr>
              <a:t> </a:t>
            </a:r>
            <a:r>
              <a:rPr lang="fi-FI" sz="2800" b="1" dirty="0" err="1" smtClean="0">
                <a:solidFill>
                  <a:srgbClr val="C00000"/>
                </a:solidFill>
              </a:rPr>
              <a:t>final</a:t>
            </a:r>
            <a:r>
              <a:rPr lang="fi-FI" sz="2800" b="1" dirty="0">
                <a:solidFill>
                  <a:srgbClr val="C00000"/>
                </a:solidFill>
              </a:rPr>
              <a:t>:</a:t>
            </a:r>
            <a:r>
              <a:rPr lang="fi-FI" sz="2800" b="1" dirty="0" smtClean="0">
                <a:solidFill>
                  <a:srgbClr val="C00000"/>
                </a:solidFill>
              </a:rPr>
              <a:t> </a:t>
            </a:r>
            <a:r>
              <a:rPr lang="fi-FI" sz="2800" dirty="0" err="1" smtClean="0"/>
              <a:t>escenificación</a:t>
            </a:r>
            <a:r>
              <a:rPr lang="fi-FI" sz="2800" dirty="0" smtClean="0"/>
              <a:t> de </a:t>
            </a:r>
            <a:r>
              <a:rPr lang="fi-FI" sz="2800" dirty="0" err="1" smtClean="0"/>
              <a:t>una</a:t>
            </a:r>
            <a:r>
              <a:rPr lang="fi-FI" sz="2800" dirty="0" smtClean="0"/>
              <a:t> </a:t>
            </a:r>
            <a:r>
              <a:rPr lang="fi-FI" sz="2800" dirty="0" err="1" smtClean="0"/>
              <a:t>negociación</a:t>
            </a:r>
            <a:r>
              <a:rPr lang="fi-FI" sz="2800" dirty="0" smtClean="0"/>
              <a:t> </a:t>
            </a:r>
            <a:r>
              <a:rPr lang="fi-FI" sz="2800" dirty="0" err="1" smtClean="0"/>
              <a:t>comercial</a:t>
            </a:r>
            <a:r>
              <a:rPr lang="fi-FI" sz="2800" dirty="0" smtClean="0"/>
              <a:t> </a:t>
            </a:r>
            <a:r>
              <a:rPr lang="fi-FI" sz="2800" dirty="0" err="1" smtClean="0"/>
              <a:t>con</a:t>
            </a:r>
            <a:r>
              <a:rPr lang="fi-FI" sz="2800" dirty="0" smtClean="0"/>
              <a:t> </a:t>
            </a:r>
            <a:r>
              <a:rPr lang="fi-FI" sz="2800" dirty="0" err="1" smtClean="0"/>
              <a:t>los</a:t>
            </a:r>
            <a:r>
              <a:rPr lang="fi-FI" sz="2800" dirty="0" smtClean="0"/>
              <a:t> </a:t>
            </a:r>
            <a:r>
              <a:rPr lang="fi-FI" sz="2800" dirty="0" err="1" smtClean="0"/>
              <a:t>representantes</a:t>
            </a:r>
            <a:r>
              <a:rPr lang="fi-FI" sz="2800" dirty="0" smtClean="0"/>
              <a:t> de </a:t>
            </a:r>
            <a:r>
              <a:rPr lang="fi-FI" sz="2800" dirty="0" err="1" smtClean="0"/>
              <a:t>una</a:t>
            </a:r>
            <a:r>
              <a:rPr lang="fi-FI" sz="2800" dirty="0" smtClean="0"/>
              <a:t> </a:t>
            </a:r>
            <a:r>
              <a:rPr lang="fi-FI" sz="2800" dirty="0" err="1" smtClean="0"/>
              <a:t>empresa</a:t>
            </a:r>
            <a:r>
              <a:rPr lang="fi-FI" sz="2800" dirty="0" smtClean="0"/>
              <a:t> </a:t>
            </a:r>
            <a:r>
              <a:rPr lang="fi-FI" sz="2800" dirty="0" err="1" smtClean="0"/>
              <a:t>latinoamericana</a:t>
            </a:r>
            <a:r>
              <a:rPr lang="fi-FI" sz="2800" dirty="0" smtClean="0"/>
              <a:t>.</a:t>
            </a:r>
            <a:endParaRPr lang="fi-FI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443829"/>
            <a:ext cx="3600400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881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462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Office-teema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Jyväskylän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JKL</dc:creator>
  <cp:lastModifiedBy>Lopez Sanchez, Miguel</cp:lastModifiedBy>
  <cp:revision>31</cp:revision>
  <cp:lastPrinted>2015-02-04T07:30:22Z</cp:lastPrinted>
  <dcterms:created xsi:type="dcterms:W3CDTF">2015-02-03T17:20:13Z</dcterms:created>
  <dcterms:modified xsi:type="dcterms:W3CDTF">2019-09-16T09:25:29Z</dcterms:modified>
</cp:coreProperties>
</file>