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34F1294-F217-4177-920A-6616D53C9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1625A602-F95A-4562-99A9-61107169E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79F2FCBE-5AC1-4AD5-A5AD-9B7B1722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E259-B5B6-486E-8973-E6A7C6E37B7B}" type="datetimeFigureOut">
              <a:rPr lang="fi-FI" smtClean="0"/>
              <a:t>8.10.2019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56898E9B-91F6-407D-A8E0-52557BDF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AAE699C6-53C5-4B38-9EF8-AAF55AC4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F6EB-3488-4E77-B8D3-D8CB8CA983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578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A1C0DFC-93EF-42C5-A9B0-828D399A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8A1307CD-066F-4DAE-B54C-85FB86286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6196720A-DD15-4E86-84E4-12F5CB07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E259-B5B6-486E-8973-E6A7C6E37B7B}" type="datetimeFigureOut">
              <a:rPr lang="fi-FI" smtClean="0"/>
              <a:t>8.10.2019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0D13345E-FEBA-4322-9FDD-39F612A2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CD56469C-6F2B-4AE2-A152-1A3546E9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F6EB-3488-4E77-B8D3-D8CB8CA983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64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xmlns="" id="{4D62D0DB-996F-42D8-A0C1-7E601C343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4444914B-387F-4600-97E6-0E2A1214F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4926A67-CC97-4F2B-823C-4D6C3C78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E259-B5B6-486E-8973-E6A7C6E37B7B}" type="datetimeFigureOut">
              <a:rPr lang="fi-FI" smtClean="0"/>
              <a:t>8.10.2019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99D3106F-1C47-4F99-A126-014EE6D9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58742209-741F-4434-B574-D84A8A7F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F6EB-3488-4E77-B8D3-D8CB8CA983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33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A59C2F7-49BF-455B-BABF-3D8C613A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3B052AAC-C266-4E90-B146-923E47E14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682D4A35-2220-4179-AA28-02CDCF04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E259-B5B6-486E-8973-E6A7C6E37B7B}" type="datetimeFigureOut">
              <a:rPr lang="fi-FI" smtClean="0"/>
              <a:t>8.10.2019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FEEB8652-58E3-4AFB-8EAB-7888B8F7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DA590C52-654E-45B0-981D-DB1EB1E7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F6EB-3488-4E77-B8D3-D8CB8CA983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63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B328670-DE74-4291-9410-CD5FC641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10396F7D-22E2-4B58-AC80-389A66FF1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734D755B-93E4-4240-B7AB-1D0993AF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E259-B5B6-486E-8973-E6A7C6E37B7B}" type="datetimeFigureOut">
              <a:rPr lang="fi-FI" smtClean="0"/>
              <a:t>8.10.2019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3F88C04F-8B7A-4766-8094-DDA9BEBB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03F4DCF8-950E-40C5-852C-A9F48689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F6EB-3488-4E77-B8D3-D8CB8CA983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576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7581F16-089D-4D83-8686-CE6AA351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3698D01-EA4C-4A71-A124-752F6C82E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E4B6CCD2-E1FB-45DB-9CC2-110380059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C2131138-6444-4D67-BC4A-64F5A35F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E259-B5B6-486E-8973-E6A7C6E37B7B}" type="datetimeFigureOut">
              <a:rPr lang="fi-FI" smtClean="0"/>
              <a:t>8.10.2019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03A49CFF-3892-4CB9-9F1D-58AC7DA2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67ED493F-0EFA-449E-9B2D-39D75E05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F6EB-3488-4E77-B8D3-D8CB8CA983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72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E397AF8-3426-420F-A0E5-6A5D1ACB2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5B04A49E-66B8-428D-AE40-C9F6F3823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CB128FEE-C1B0-4A53-AAC3-A22A8F893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B3DC9BF3-EC4F-4AF0-A567-28EC7D085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A26639B0-1869-4E33-BCE0-D73F358A1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6AD597D0-E5C8-49E8-97F2-15833A3A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E259-B5B6-486E-8973-E6A7C6E37B7B}" type="datetimeFigureOut">
              <a:rPr lang="fi-FI" smtClean="0"/>
              <a:t>8.10.2019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0CBC1FEC-16A6-495B-B798-2C010BD5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97965915-02CA-4E54-93EC-CC0BC09D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F6EB-3488-4E77-B8D3-D8CB8CA983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825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13E4AD1-C309-4A81-B759-C7E36BFF2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FEFAC76A-CB4E-43F8-9DCB-70D95BD8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E259-B5B6-486E-8973-E6A7C6E37B7B}" type="datetimeFigureOut">
              <a:rPr lang="fi-FI" smtClean="0"/>
              <a:t>8.10.2019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16FABD08-EAD8-4162-B42B-8E8CF55B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F8A2513F-7C87-4B23-AC05-3776F949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F6EB-3488-4E77-B8D3-D8CB8CA983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17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FA570207-622E-42B0-B2B5-852FCF2D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E259-B5B6-486E-8973-E6A7C6E37B7B}" type="datetimeFigureOut">
              <a:rPr lang="fi-FI" smtClean="0"/>
              <a:t>8.10.2019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E94C0611-FC80-46A9-8434-F6DA2CD6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099FE93A-162E-443B-8D29-6C40F2F0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F6EB-3488-4E77-B8D3-D8CB8CA983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211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FE4948E-F2C4-4577-9083-267D2D12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4CF90DE-0572-428F-BDFB-5B93DDF6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DF72E510-8497-4C5E-8486-FE2DD901B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5B381E64-524D-4D84-A8E2-869E9509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E259-B5B6-486E-8973-E6A7C6E37B7B}" type="datetimeFigureOut">
              <a:rPr lang="fi-FI" smtClean="0"/>
              <a:t>8.10.2019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7A66CB5D-0D42-4F42-8A9F-E1D7030C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F4A2073A-0571-4055-BAF7-6C3D4F83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F6EB-3488-4E77-B8D3-D8CB8CA983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24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8143381-C39D-4258-83C1-96E08236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BD1A089C-7EF4-4CAE-A39B-34BCDF346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0351ED08-11B0-474D-9607-F58038B2F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4C59220A-07B9-4068-949F-F75B30EF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E259-B5B6-486E-8973-E6A7C6E37B7B}" type="datetimeFigureOut">
              <a:rPr lang="fi-FI" smtClean="0"/>
              <a:t>8.10.2019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7EF34BA7-8DC3-409C-B282-DCAE36D7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8CCE8385-CFF7-4BF8-9ED0-5491E08F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F6EB-3488-4E77-B8D3-D8CB8CA983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34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54BD7D90-4823-41A4-9A79-53DF029D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B8225D0B-6586-4328-B5DF-17D2A1FFC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61D80376-49B4-4D3C-891B-71F9E87CE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E259-B5B6-486E-8973-E6A7C6E37B7B}" type="datetimeFigureOut">
              <a:rPr lang="fi-FI" smtClean="0"/>
              <a:t>8.10.2019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74F50098-AF8C-4B3F-A599-0508932A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6B8D9977-5D9D-4029-9978-C186A78A9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F6EB-3488-4E77-B8D3-D8CB8CA983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15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hina-trade-research.hktdc.com/business-news/article/The-Belt-and-Road-Initiative/Peru-Market-Profile/obor/en/1/1X000000/1X0AHHWP.ht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s.wikipedia.org/wiki/Productos_bandera_del_Per%C3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mfT1mceA0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metro.pe/actualidad/indigena-afroperuano-blancos-mestizos-asi-respondieron-peruanos-pregunta-censo-79856-noticia/" TargetMode="External"/><Relationship Id="rId2" Type="http://schemas.openxmlformats.org/officeDocument/2006/relationships/hyperlink" Target="http://hahr-online.com/breve-historia-del-racismo-en-el-pe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W-DMw9L0T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ru.info/es-pe/comercio-exterior/noticias/7/29/los-principales-productos-que-exporta-el-peru" TargetMode="External"/><Relationship Id="rId2" Type="http://schemas.openxmlformats.org/officeDocument/2006/relationships/hyperlink" Target="https://gestion.pe/economia/peru-tendra-mejor-crecimiento-region-peores-anos-dice-alonso-segura-video-nndc-276445-noticia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1735E7E-AB7E-4CA4-8B2C-8C2273BE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PERÚ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000" dirty="0">
                <a:solidFill>
                  <a:srgbClr val="FFFFFF"/>
                </a:solidFill>
              </a:rPr>
              <a:t>López-2019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xmlns="" id="{ECF89FC9-6C68-484E-929E-01BD8C2EE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r="-2" b="-2"/>
          <a:stretch/>
        </p:blipFill>
        <p:spPr>
          <a:xfrm>
            <a:off x="5153822" y="1589781"/>
            <a:ext cx="6553545" cy="36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71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9265E7D6-A74C-434E-9933-A3586BAF8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6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AC302422-1E7F-4C1A-B5CB-FECD18B65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3" r="-1" b="10352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607B98-7700-4DC9-8BE8-A876255F9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3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59C1FDD5-8705-42E9-87BC-3ED41EFAF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"/>
            <a:ext cx="97536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7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xmlns="" id="{DE35D336-7A60-4172-941B-279A7123B103}"/>
              </a:ext>
            </a:extLst>
          </p:cNvPr>
          <p:cNvSpPr/>
          <p:nvPr/>
        </p:nvSpPr>
        <p:spPr>
          <a:xfrm>
            <a:off x="1711842" y="776177"/>
            <a:ext cx="936728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http://china-trade-research.hktdc.com/business-news/article/The-Belt-and-Road-Initiative/Peru-Market-Profile/obor/en/1/1X000000/1X0AHHWP.htm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				</a:t>
            </a:r>
            <a:r>
              <a:rPr lang="fi-FI" sz="3200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864753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6FEA6F38-7E2D-4C39-8925-B6F99C12E8C8}"/>
              </a:ext>
            </a:extLst>
          </p:cNvPr>
          <p:cNvSpPr/>
          <p:nvPr/>
        </p:nvSpPr>
        <p:spPr>
          <a:xfrm>
            <a:off x="1212112" y="308343"/>
            <a:ext cx="8739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                                              Productos bandera del Perú</a:t>
            </a:r>
          </a:p>
          <a:p>
            <a:endParaRPr lang="es-ES" b="1" dirty="0"/>
          </a:p>
          <a:p>
            <a:r>
              <a:rPr lang="es-ES" b="1" dirty="0">
                <a:hlinkClick r:id="rId2"/>
              </a:rPr>
              <a:t>https://es.wikipedia.org/wiki/Productos_bandera_del_Per%C3%BA</a:t>
            </a:r>
            <a:endParaRPr lang="es-ES" b="1" dirty="0"/>
          </a:p>
          <a:p>
            <a:endParaRPr lang="es-ES" b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8F41FE49-43B4-486F-8B66-FA4D08016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396270"/>
            <a:ext cx="2333599" cy="245764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xmlns="" id="{1054B088-13C6-4373-B054-72276A393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82" y="2059937"/>
            <a:ext cx="4374234" cy="313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0A46A89E-C374-4795-9AE5-3C2AF0064D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6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120DE6A2-CF78-4DA3-BD26-DCEBBE020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1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112B44D0-8FF6-41D6-83D4-CC2FCC061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5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5D9AEA8B-25D2-494F-9C5A-51E8A9FA2378}"/>
              </a:ext>
            </a:extLst>
          </p:cNvPr>
          <p:cNvSpPr/>
          <p:nvPr/>
        </p:nvSpPr>
        <p:spPr>
          <a:xfrm>
            <a:off x="3590314" y="3244334"/>
            <a:ext cx="50113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2"/>
              </a:rPr>
              <a:t>https://www.youtube.com/watch?v=dmfT1mceA0c</a:t>
            </a:r>
            <a:endParaRPr lang="fi-FI" dirty="0"/>
          </a:p>
          <a:p>
            <a:endParaRPr lang="fi-FI" dirty="0"/>
          </a:p>
          <a:p>
            <a:r>
              <a:rPr lang="fi-FI" b="1" dirty="0"/>
              <a:t>            </a:t>
            </a:r>
            <a:r>
              <a:rPr lang="fr-FR" b="1" dirty="0"/>
              <a:t>MARATHON DES SABLES PERU 2017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32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xmlns="" id="{9139853B-AF06-4C93-95F8-EED58C251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" b="491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7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267F375A-516D-4FA3-8A4E-514054DDE81E}"/>
              </a:ext>
            </a:extLst>
          </p:cNvPr>
          <p:cNvSpPr/>
          <p:nvPr/>
        </p:nvSpPr>
        <p:spPr>
          <a:xfrm>
            <a:off x="1531345" y="2126511"/>
            <a:ext cx="98986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2"/>
              </a:rPr>
              <a:t>http://hahr-online.com/breve-historia-del-racismo-en-el-peru/</a:t>
            </a:r>
            <a:endParaRPr lang="fi-FI" dirty="0"/>
          </a:p>
          <a:p>
            <a:r>
              <a:rPr lang="es-ES" b="1" dirty="0"/>
              <a:t>               BREVE HISTORIA DEL RACISMO EN EL PERÚ</a:t>
            </a:r>
          </a:p>
          <a:p>
            <a:endParaRPr lang="es-ES" b="1" dirty="0"/>
          </a:p>
          <a:p>
            <a:r>
              <a:rPr lang="fi-FI" dirty="0">
                <a:hlinkClick r:id="rId3"/>
              </a:rPr>
              <a:t>https://publimetro.pe/actualidad/indigena-afroperuano-blancos-mestizos-asi-respondieron-peruanos-pregunta-censo-79856-noticia/</a:t>
            </a:r>
            <a:endParaRPr lang="fi-FI" dirty="0"/>
          </a:p>
          <a:p>
            <a:r>
              <a:rPr lang="fi-FI" dirty="0"/>
              <a:t>				</a:t>
            </a:r>
            <a:r>
              <a:rPr lang="fi-FI" b="1" dirty="0"/>
              <a:t>CENSO POBLACIONAL</a:t>
            </a:r>
          </a:p>
        </p:txBody>
      </p:sp>
    </p:spTree>
    <p:extLst>
      <p:ext uri="{BB962C8B-B14F-4D97-AF65-F5344CB8AC3E}">
        <p14:creationId xmlns:p14="http://schemas.microsoft.com/office/powerpoint/2010/main" val="370794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1DDB4747-9F4A-457D-8786-2BF5CE9685B1}"/>
              </a:ext>
            </a:extLst>
          </p:cNvPr>
          <p:cNvSpPr/>
          <p:nvPr/>
        </p:nvSpPr>
        <p:spPr>
          <a:xfrm>
            <a:off x="3538344" y="3244334"/>
            <a:ext cx="51153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2"/>
              </a:rPr>
              <a:t>https://www.youtube.com/watch?v=4W-DMw9L0TE</a:t>
            </a:r>
            <a:endParaRPr lang="fi-FI" dirty="0"/>
          </a:p>
          <a:p>
            <a:endParaRPr lang="fi-FI" dirty="0"/>
          </a:p>
          <a:p>
            <a:r>
              <a:rPr lang="es-ES" b="1" dirty="0"/>
              <a:t>Los medios en Perú alientan la discriminación racial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268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9386FDA4-69B6-44B8-9888-478E003D0728}"/>
              </a:ext>
            </a:extLst>
          </p:cNvPr>
          <p:cNvSpPr/>
          <p:nvPr/>
        </p:nvSpPr>
        <p:spPr>
          <a:xfrm>
            <a:off x="1807535" y="223284"/>
            <a:ext cx="73364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dirty="0">
              <a:hlinkClick r:id="rId2"/>
            </a:endParaRPr>
          </a:p>
          <a:p>
            <a:endParaRPr lang="fi-FI" dirty="0">
              <a:hlinkClick r:id="rId2"/>
            </a:endParaRPr>
          </a:p>
          <a:p>
            <a:endParaRPr lang="fi-FI" dirty="0">
              <a:hlinkClick r:id="rId2"/>
            </a:endParaRPr>
          </a:p>
          <a:p>
            <a:endParaRPr lang="fi-FI" dirty="0">
              <a:hlinkClick r:id="rId2"/>
            </a:endParaRPr>
          </a:p>
          <a:p>
            <a:endParaRPr lang="fi-FI" dirty="0">
              <a:hlinkClick r:id="rId2"/>
            </a:endParaRPr>
          </a:p>
          <a:p>
            <a:endParaRPr lang="fi-FI" dirty="0">
              <a:hlinkClick r:id="rId2"/>
            </a:endParaRPr>
          </a:p>
          <a:p>
            <a:r>
              <a:rPr lang="fi-FI" dirty="0">
                <a:hlinkClick r:id="rId2"/>
              </a:rPr>
              <a:t>https://gestion.pe/economia/peru-tendra-mejor-crecimiento-region-peores-anos-dice-alonso-segura-video-nndc-276445-noticia/</a:t>
            </a:r>
            <a:endParaRPr lang="fi-FI" dirty="0"/>
          </a:p>
          <a:p>
            <a:endParaRPr lang="fi-FI" dirty="0"/>
          </a:p>
          <a:p>
            <a:r>
              <a:rPr lang="fi-FI" dirty="0"/>
              <a:t>		</a:t>
            </a:r>
            <a:r>
              <a:rPr lang="fi-FI" b="1" dirty="0"/>
              <a:t>ECONOMÍA 2019</a:t>
            </a:r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r>
              <a:rPr lang="fi-FI" b="1" dirty="0">
                <a:hlinkClick r:id="rId3"/>
              </a:rPr>
              <a:t>https://peru.info/es-pe/comercio-exterior/noticias/7/29/los-principales-productos-que-exporta-el-peru</a:t>
            </a:r>
            <a:endParaRPr lang="fi-FI" b="1" dirty="0"/>
          </a:p>
          <a:p>
            <a:endParaRPr lang="fi-FI" b="1" dirty="0"/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485054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</Words>
  <Application>Microsoft Office PowerPoint</Application>
  <PresentationFormat>Custom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Office-teema</vt:lpstr>
      <vt:lpstr>PERÚ López-2019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PERÚ López-2019</dc:title>
  <dc:creator>OMISTAJA</dc:creator>
  <cp:lastModifiedBy>Lopez Sanchez, Miguel</cp:lastModifiedBy>
  <cp:revision>1</cp:revision>
  <dcterms:created xsi:type="dcterms:W3CDTF">2019-10-07T19:03:46Z</dcterms:created>
  <dcterms:modified xsi:type="dcterms:W3CDTF">2019-10-08T09:13:38Z</dcterms:modified>
</cp:coreProperties>
</file>