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1" r:id="rId3"/>
    <p:sldId id="305" r:id="rId4"/>
    <p:sldId id="304" r:id="rId5"/>
    <p:sldId id="265" r:id="rId6"/>
    <p:sldId id="301" r:id="rId7"/>
    <p:sldId id="266" r:id="rId8"/>
    <p:sldId id="269" r:id="rId9"/>
    <p:sldId id="261" r:id="rId10"/>
    <p:sldId id="264" r:id="rId11"/>
    <p:sldId id="302" r:id="rId12"/>
  </p:sldIdLst>
  <p:sldSz cx="9144000" cy="6858000" type="screen4x3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z Sanchez, Miguel" initials="LS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E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109" d="100"/>
          <a:sy n="109" d="100"/>
        </p:scale>
        <p:origin x="19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65D8-EB18-4B45-BAE6-5B7B9923F9B1}" type="datetimeFigureOut">
              <a:rPr lang="fi-FI" smtClean="0"/>
              <a:t>10.9.2019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294C-5C72-4778-BB24-D270AA222B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77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78A8D-D34E-495D-BC71-0C2397AD657C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88353-3BC4-4C57-928B-972D41306C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0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8353-3BC4-4C57-928B-972D41306CA5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6FBA-E777-4C1C-A688-3CBEF8649CFE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68E5-78CA-4390-974C-5FD047B77D6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fstede-insights.com/product/compare-countri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5/Mexico_1835-1846_administrative_map-es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51520" y="260649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MÉXICO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Tan lejos de Dios y tan cerca de los Estados Unidos</a:t>
            </a:r>
            <a:endPara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from God and so near the United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States)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Sombrero/Tequila/Tortilla/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Narcotráfico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Cancún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                        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s-ES" dirty="0"/>
              <a:t/>
            </a:r>
            <a:br>
              <a:rPr lang="es-ES" dirty="0"/>
            </a:br>
            <a:endParaRPr lang="fi-FI" dirty="0"/>
          </a:p>
        </p:txBody>
      </p:sp>
      <p:pic>
        <p:nvPicPr>
          <p:cNvPr id="3074" name="Picture 2" descr="https://www.avoin.jyu.fi/++theme++jyu.theme2011dz/images/jyu-logo-h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9240"/>
            <a:ext cx="2069032" cy="8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4860032" y="603026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       </a:t>
            </a:r>
            <a:r>
              <a:rPr lang="fi-FI" sz="1100" b="1" dirty="0" smtClean="0"/>
              <a:t>Miguel </a:t>
            </a:r>
            <a:r>
              <a:rPr lang="fi-FI" sz="1100" b="1" dirty="0" err="1"/>
              <a:t>López</a:t>
            </a:r>
            <a:r>
              <a:rPr lang="fi-FI" sz="1100" b="1" dirty="0"/>
              <a:t> </a:t>
            </a:r>
            <a:r>
              <a:rPr lang="fi-FI" sz="1100" b="1" smtClean="0"/>
              <a:t>- 2019</a:t>
            </a:r>
            <a:endParaRPr lang="fi-FI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96537"/>
            <a:ext cx="5905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p of the Mexican War 1846  - 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6924892" cy="580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476673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 </a:t>
            </a:r>
            <a:r>
              <a:rPr lang="fi-FI" b="1" dirty="0" smtClean="0"/>
              <a:t>                                                             H-</a:t>
            </a:r>
            <a:r>
              <a:rPr lang="fi-FI" b="1" dirty="0" err="1" smtClean="0"/>
              <a:t>Countries</a:t>
            </a:r>
            <a:endParaRPr lang="fi-FI" b="1" dirty="0"/>
          </a:p>
        </p:txBody>
      </p:sp>
      <p:sp>
        <p:nvSpPr>
          <p:cNvPr id="4" name="Rectangle 3"/>
          <p:cNvSpPr/>
          <p:nvPr/>
        </p:nvSpPr>
        <p:spPr>
          <a:xfrm>
            <a:off x="899592" y="1196753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https://www.hofstede-insights.com/product/compare-countries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49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6212"/>
            <a:ext cx="3312368" cy="373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oleccionistadecervezas.files.wordpress.com/2010/02/cerveza-sol.jpg?w=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1789471" cy="26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mpoliticalreport.com/wp-content/uploads/2015/01/mariju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9228"/>
            <a:ext cx="3168352" cy="26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nionjalisco.mx/sites/default/files/tequila%20bue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8530"/>
            <a:ext cx="3960440" cy="28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cetasdecocinadesergio.com/wp-content/uploads/2014/04/hacer-jalape%C3%B1os-rellenos-ques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228"/>
            <a:ext cx="2756508" cy="22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2" y="0"/>
            <a:ext cx="8032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043608" y="1340768"/>
            <a:ext cx="6912768" cy="396044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México: </a:t>
            </a:r>
            <a:r>
              <a:rPr lang="fi-FI" b="1" dirty="0" smtClean="0"/>
              <a:t>1.972.550 km2</a:t>
            </a:r>
            <a:br>
              <a:rPr lang="fi-FI" b="1" dirty="0" smtClean="0"/>
            </a:br>
            <a:r>
              <a:rPr lang="fi-FI" dirty="0" smtClean="0"/>
              <a:t> Finlandia: </a:t>
            </a:r>
            <a:r>
              <a:rPr lang="fi-FI" b="1" dirty="0" smtClean="0"/>
              <a:t>338.448 km2</a:t>
            </a:r>
            <a:r>
              <a:rPr lang="fi-FI" b="1" dirty="0"/>
              <a:t/>
            </a:r>
            <a:br>
              <a:rPr lang="fi-FI" b="1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 </a:t>
            </a:r>
            <a:r>
              <a:rPr lang="fi-FI" dirty="0" err="1" smtClean="0">
                <a:sym typeface="Wingdings" panose="05000000000000000000" pitchFamily="2" charset="2"/>
              </a:rPr>
              <a:t>Caben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5,83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Finlandias</a:t>
            </a:r>
            <a:r>
              <a:rPr lang="fi-FI" dirty="0" smtClean="0">
                <a:sym typeface="Wingdings" panose="05000000000000000000" pitchFamily="2" charset="2"/>
              </a:rPr>
              <a:t> en México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273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dansblog.com/wlog/mapmexicostate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5867400" cy="4743450"/>
          </a:xfrm>
          <a:prstGeom prst="rect">
            <a:avLst/>
          </a:prstGeom>
          <a:noFill/>
        </p:spPr>
      </p:pic>
      <p:sp>
        <p:nvSpPr>
          <p:cNvPr id="2" name="Suorakulmio 1"/>
          <p:cNvSpPr/>
          <p:nvPr/>
        </p:nvSpPr>
        <p:spPr>
          <a:xfrm rot="10800000" flipH="1" flipV="1">
            <a:off x="2555776" y="5375172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   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p1824Mex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41529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rchivo:Mexico 1835-1846 administrative map-e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4664"/>
            <a:ext cx="62293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ONTERAS ESTADOS UNIDOS-MÉ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096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51</Words>
  <Application>Microsoft Office PowerPoint</Application>
  <PresentationFormat>On-screen Show (4:3)</PresentationFormat>
  <Paragraphs>21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Office-teema</vt:lpstr>
      <vt:lpstr>PowerPoint Presentation</vt:lpstr>
      <vt:lpstr>PowerPoint Presentation</vt:lpstr>
      <vt:lpstr>PowerPoint Presentation</vt:lpstr>
      <vt:lpstr>México: 1.972.550 km2  Finlandia: 338.448 km2   Caben 5,83 Finlandias en México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malo</dc:creator>
  <cp:lastModifiedBy>Lopez Sanchez, Miguel</cp:lastModifiedBy>
  <cp:revision>59</cp:revision>
  <cp:lastPrinted>2017-09-12T07:09:47Z</cp:lastPrinted>
  <dcterms:created xsi:type="dcterms:W3CDTF">2012-03-12T12:35:00Z</dcterms:created>
  <dcterms:modified xsi:type="dcterms:W3CDTF">2019-09-10T07:45:27Z</dcterms:modified>
</cp:coreProperties>
</file>