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6" r:id="rId3"/>
    <p:sldId id="257" r:id="rId4"/>
    <p:sldId id="261" r:id="rId5"/>
    <p:sldId id="260" r:id="rId6"/>
    <p:sldId id="259" r:id="rId7"/>
    <p:sldId id="258" r:id="rId8"/>
    <p:sldId id="262" r:id="rId9"/>
    <p:sldId id="267" r:id="rId10"/>
    <p:sldId id="263" r:id="rId11"/>
    <p:sldId id="265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CF0C-27B3-4F88-BBB0-AA22757B5D50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5FE76-FD90-4799-BD72-E061F33E63E8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FE76-FD90-4799-BD72-E061F33E63E8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E862-2DAE-43B8-93A6-FAED36F98957}" type="datetimeFigureOut">
              <a:rPr lang="fi-FI" smtClean="0"/>
              <a:pPr/>
              <a:t>27.3.2012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4013D-652C-43C8-BFAB-AE4E4FBA43DE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9/90/DaliGreatMasturbator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2/GardenED_edit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f/f2/GardenED_edit1.jpg" TargetMode="External"/><Relationship Id="rId5" Type="http://schemas.openxmlformats.org/officeDocument/2006/relationships/hyperlink" Target="http://es.wikipedia.org/wiki/El_jard%C3%ADn_de_las_delicias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0/Bundesarchiv_Bild_146-1974-020-13A,_Salzburg,_Ausstellung_%22Entartete_Kunst%22,_Werbung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Goya_Maja_ubrana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c/Goya_Maja_naga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//upload.wikimedia.org/wikipedia/commons/a/a6/Goya_Maja_ubrana2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2/Francisco_de_Goya,_Saturno_devorando_a_su_hijo_(1819-1823)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c/La_romer%C3%ADa_de_San_Isidro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4/PicassoGuernica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c/Dona_i_ocell_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//commons.wikimedia.org/wiki/File:Dona_i_Ocell.JPG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619672" y="532182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    http://www.fridakahlofans.com/paintingsspn01.htm</a:t>
            </a:r>
            <a:endParaRPr lang="fi-FI" dirty="0"/>
          </a:p>
        </p:txBody>
      </p:sp>
      <p:pic>
        <p:nvPicPr>
          <p:cNvPr id="35844" name="Picture 4" descr="http://www.formacioneducativa.com/imagenes/pinturas5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801" y="980727"/>
            <a:ext cx="6975559" cy="3515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le:DaliGreatMasturba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7056784" cy="5139692"/>
          </a:xfrm>
          <a:prstGeom prst="rect">
            <a:avLst/>
          </a:prstGeom>
          <a:noFill/>
        </p:spPr>
      </p:pic>
      <p:sp>
        <p:nvSpPr>
          <p:cNvPr id="4" name="Suorakulmio 3"/>
          <p:cNvSpPr/>
          <p:nvPr/>
        </p:nvSpPr>
        <p:spPr>
          <a:xfrm>
            <a:off x="1115616" y="616530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http://www.museoreinasofia.es/coleccion/autores-obras.html?id=180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GardenED edit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7620000" cy="402907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683568" y="5691157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hlinkClick r:id="rId5"/>
              </a:rPr>
              <a:t>http://es.wikipedia.org/wiki/El_jard%C3%ADn_de_las_delicias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>
                <a:hlinkClick r:id="rId6"/>
              </a:rPr>
              <a:t>http://upload.wikimedia.org/wikipedia/commons/f/f2/GardenED_edit1.jpg</a:t>
            </a:r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iedosto:Bundesarchiv Bild 146-1974-020-13A, Salzburg, Ausstellung &quot;Entartete Kunst&quot;, Werbu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7620000" cy="4772025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611560" y="6237312"/>
            <a:ext cx="936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http://fi.wikipedia.org/wiki/Tiedosto:EineK%C3%BCnstlergemeinschaft.jpg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2305450" y="5460326"/>
            <a:ext cx="453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http://es.wikipedia.org/wiki/Arte_degenerado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1/JuanGris.Portrait_of_Picasso.jpg/250px-JuanGris.Portrait_of_Picas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764704"/>
            <a:ext cx="4320480" cy="5582060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654006" y="6453336"/>
            <a:ext cx="3835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http://en.wikipedia.org/wiki/Juan_Gris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Goya Maja ubran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7620000" cy="3829051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340940" y="5460326"/>
            <a:ext cx="4462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http://es.wikipedia.org/wiki/La_maja_vestida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Goya Maja nag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7620000" cy="3867150"/>
          </a:xfrm>
          <a:prstGeom prst="rect">
            <a:avLst/>
          </a:prstGeom>
          <a:noFill/>
        </p:spPr>
      </p:pic>
      <p:pic>
        <p:nvPicPr>
          <p:cNvPr id="23556" name="Picture 4" descr="File:Goya Maja ubrana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196752"/>
            <a:ext cx="7620000" cy="3829051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2272813" y="5460326"/>
            <a:ext cx="459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http://es.wikipedia.org/wiki/La_maja_desnuda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Francisco de Goya, Saturno devorando a su hijo (1819-1823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3672408" cy="6065516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683568" y="645333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            http://es.wikipedia.org/wiki/Saturno_devorando_a_un_hijo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La romería de San Isidr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7836024" cy="3024336"/>
          </a:xfrm>
          <a:prstGeom prst="rect">
            <a:avLst/>
          </a:prstGeom>
          <a:noFill/>
        </p:spPr>
      </p:pic>
      <p:sp>
        <p:nvSpPr>
          <p:cNvPr id="3" name="Suorakulmio 2"/>
          <p:cNvSpPr/>
          <p:nvPr/>
        </p:nvSpPr>
        <p:spPr>
          <a:xfrm>
            <a:off x="1331640" y="569115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http://es.wikipedia.org/wiki/La_romer%C3%ADa_de_San_Isidro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907704" y="5691157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http://es.wikipedia.org/wiki/Guernica_(cuadro)</a:t>
            </a:r>
            <a:endParaRPr lang="fi-FI" dirty="0"/>
          </a:p>
        </p:txBody>
      </p:sp>
      <p:pic>
        <p:nvPicPr>
          <p:cNvPr id="27650" name="Picture 2" descr="File:PicassoGuerni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76328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ile:Dona i ocell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1" y="908720"/>
            <a:ext cx="3168352" cy="5208250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commons/thumb/c/cb/Dona_i_Ocell.JPG/220px-Dona_i_Ocel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902" y="908720"/>
            <a:ext cx="2846294" cy="545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Näytössä katseltava diaesitys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Miguel López</dc:creator>
  <cp:lastModifiedBy>malo</cp:lastModifiedBy>
  <cp:revision>16</cp:revision>
  <dcterms:created xsi:type="dcterms:W3CDTF">2012-03-25T11:34:03Z</dcterms:created>
  <dcterms:modified xsi:type="dcterms:W3CDTF">2012-03-27T08:05:51Z</dcterms:modified>
</cp:coreProperties>
</file>