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50666DC1-CD27-4874-9484-9D06C59FE4D0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77579F-F417-47C2-AC03-911CCED021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552" y="447675"/>
            <a:ext cx="8397511" cy="2714625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43E600-28DA-4780-9E00-2E12F74FF6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552" y="3602037"/>
            <a:ext cx="8397511" cy="2460625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6F1DC-ADFB-42C9-AB34-FCB38C812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8219-6E45-4D12-B767-46F92D5844D4}" type="datetime1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99E6D-BBA8-4A15-94DA-DBE8A4FDE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03C82-8719-4FAC-94BF-2A91335FB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207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68A33-CB96-4CB1-9941-753BD0824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3EB269-70DF-4510-A313-336226558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EA3CC-B2DC-4E87-826C-B885A7E62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30B8-6059-41E5-A5DC-C07A76F5859A}" type="datetime1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37F52-A7C4-4E21-A12A-02546D477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6031F-5A79-48A7-8EDC-DDD9A9E4B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38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9188483-96C4-4E9C-AA6A-E70005461AEE}"/>
              </a:ext>
            </a:extLst>
          </p:cNvPr>
          <p:cNvSpPr/>
          <p:nvPr/>
        </p:nvSpPr>
        <p:spPr>
          <a:xfrm>
            <a:off x="9144000" y="0"/>
            <a:ext cx="3048000" cy="6854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4FCD54-7F0B-446E-9998-93E7BD7CE7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534222" y="365125"/>
            <a:ext cx="223867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766238-BBF1-4672-BC09-746C6967E5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552" y="365125"/>
            <a:ext cx="8374062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F32A5-B67B-45C1-B454-12E9FBE0C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0CB7-D16E-4358-B7F4-EA4A24554592}" type="datetime1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91896-9441-4636-89D5-84E5932A1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811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37DFE-7F48-4EB0-83BC-A93F342D2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557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9CF16-986E-4D90-AA40-CDB46E233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F14DA-A783-43BC-8F15-95408B89D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C48B6-C394-452A-94D9-D4802755D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96A2-D8F0-4E17-BFD0-A6C902250D59}" type="datetime1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58A8A-3DD0-41C8-9F48-F4309FA19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06C92-7C02-4D34-B3E5-D549A7A3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68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66F9FA-E6B8-4CFC-B3F1-0C075546EE33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16F270-B2AA-4935-885F-5924B1F6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10862898" cy="272415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2658E-3D87-4D5A-A602-847153CC4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3695701"/>
            <a:ext cx="10862898" cy="23939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B1D84-A229-45B1-BD42-0DC0CE9F8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8C9C-1ACB-4C84-A002-C7E0E45B937A}" type="datetime1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4EEF4-D461-49D7-8F24-8BFE2444B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4055A-7488-4646-9E88-692036EA2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884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F1F74-ED26-4F8B-BF51-3533D8404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760"/>
            <a:ext cx="11264536" cy="16875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1D2D7-7F18-43E0-9B2E-3FCD83CC83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4552" y="2552699"/>
            <a:ext cx="5323703" cy="3624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CBBB66-EB7D-4F8C-9C78-1D1C88846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0162" y="2552699"/>
            <a:ext cx="5323703" cy="3624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A684E6-393D-4587-AA45-E6734FB47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F2A5-B297-4977-9E5B-4D3050E23689}" type="datetime1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D8EE0-0333-4ABC-AE18-10DD5071C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452369-A8F0-4709-8372-B420A67DB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94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91592-4621-4D72-BC2D-F2C439F81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759"/>
            <a:ext cx="10870836" cy="16916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823F5-0A90-4666-BE88-2BE0D0A61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2436473"/>
            <a:ext cx="5332026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EC6A7C-6260-463D-B3FD-71A07ACD0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552" y="3409051"/>
            <a:ext cx="5332026" cy="27806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F2AF8D-90ED-4512-9423-C91BF73A99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0162" y="2436473"/>
            <a:ext cx="5358285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D838EA-E20D-4CC3-83C2-AFE0DE9F73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0162" y="3409051"/>
            <a:ext cx="5358285" cy="27806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603F8A-08E1-4160-9B7E-E0CA4BF8E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7434-4794-409A-9547-04789BA47588}" type="datetime1">
              <a:rPr lang="en-US" smtClean="0"/>
              <a:t>4/14/2022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8291AB-3C5C-4BE1-9E50-02F489336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596E64-CD6C-4CF7-8624-FA4AE9760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43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562B3-06A0-4F2F-96EC-A062DAE2F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FC0095-49F0-4A83-AE8C-9D13E15C2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58635-357A-4E3D-B824-A5CEFDB8449C}" type="datetime1">
              <a:rPr lang="en-US" smtClean="0"/>
              <a:t>4/14/2022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824898-D4EA-497A-8FC8-43E0D0213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4821F6-2C08-450C-A18C-702D73842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61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FFE119-5FCA-4D9C-9C07-1B81A0BF3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6FF77-2719-4AD0-8740-0B90FF5D1EFB}" type="datetime1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2C5995-6284-4D7F-AB1C-CA8FE63A7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E4B0D-9C21-48D0-9438-C47370681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609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90AF76DA-8F95-47D9-9EB6-B1EC93437387}"/>
              </a:ext>
            </a:extLst>
          </p:cNvPr>
          <p:cNvGrpSpPr/>
          <p:nvPr/>
        </p:nvGrpSpPr>
        <p:grpSpPr>
          <a:xfrm>
            <a:off x="2" y="0"/>
            <a:ext cx="6095998" cy="6858002"/>
            <a:chOff x="1" y="4563942"/>
            <a:chExt cx="12192005" cy="229406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1355B14-077B-4BA1-962D-6E97D93FFCCC}"/>
                </a:ext>
              </a:extLst>
            </p:cNvPr>
            <p:cNvSpPr/>
            <p:nvPr/>
          </p:nvSpPr>
          <p:spPr>
            <a:xfrm>
              <a:off x="10" y="4563942"/>
              <a:ext cx="12191996" cy="22940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230B99F-AC6F-4973-A35E-16C87C38711D}"/>
                </a:ext>
              </a:extLst>
            </p:cNvPr>
            <p:cNvSpPr/>
            <p:nvPr/>
          </p:nvSpPr>
          <p:spPr>
            <a:xfrm>
              <a:off x="1" y="4563942"/>
              <a:ext cx="12192000" cy="2294060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58E41614-9483-47F8-A429-FB0D1C5AA89A}"/>
              </a:ext>
            </a:extLst>
          </p:cNvPr>
          <p:cNvSpPr/>
          <p:nvPr/>
        </p:nvSpPr>
        <p:spPr>
          <a:xfrm>
            <a:off x="0" y="0"/>
            <a:ext cx="6095999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B5E91C-3C4F-40A2-BCC6-918D3BED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5287234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0F113-1C61-4F74-BD5B-727668BBE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162" y="457201"/>
            <a:ext cx="5085226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EB228-A180-4DF6-9D5B-2CF86B6B9B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552" y="2514600"/>
            <a:ext cx="5287234" cy="33543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913719-D65D-4BAE-97B7-FAE8F3998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41C83-1089-48B9-8B65-293D4C236D35}" type="datetime1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7F5BB-DC3C-45D1-A0D2-05168FECA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344BA3-19DB-4072-9A2C-08C92361A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683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0A6909D-DC0B-4221-8140-21E981D896AF}"/>
              </a:ext>
            </a:extLst>
          </p:cNvPr>
          <p:cNvGrpSpPr/>
          <p:nvPr/>
        </p:nvGrpSpPr>
        <p:grpSpPr>
          <a:xfrm>
            <a:off x="2" y="0"/>
            <a:ext cx="6095998" cy="6858002"/>
            <a:chOff x="1" y="4563942"/>
            <a:chExt cx="12192005" cy="229406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D581C2-F39E-4958-A3F3-BB65AB1C5E66}"/>
                </a:ext>
              </a:extLst>
            </p:cNvPr>
            <p:cNvSpPr/>
            <p:nvPr/>
          </p:nvSpPr>
          <p:spPr>
            <a:xfrm>
              <a:off x="10" y="4563942"/>
              <a:ext cx="12191996" cy="22940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FD77040-27EF-4D2C-8D34-32337B0C8544}"/>
                </a:ext>
              </a:extLst>
            </p:cNvPr>
            <p:cNvSpPr/>
            <p:nvPr/>
          </p:nvSpPr>
          <p:spPr>
            <a:xfrm>
              <a:off x="1" y="4563942"/>
              <a:ext cx="12192000" cy="2294060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E1A26D20-69F8-4BBC-98C0-BEB470AB8284}"/>
              </a:ext>
            </a:extLst>
          </p:cNvPr>
          <p:cNvSpPr/>
          <p:nvPr/>
        </p:nvSpPr>
        <p:spPr>
          <a:xfrm>
            <a:off x="0" y="0"/>
            <a:ext cx="6095999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47B6BC-4B2A-4001-9634-47473F827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5211519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97D074-2CCB-4AB8-A7A0-7847D3C1EF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0162" y="457201"/>
            <a:ext cx="5085226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FB94BD-D906-4213-9F31-1BE17A86F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552" y="2514600"/>
            <a:ext cx="5211519" cy="33543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1B8431-70CB-4E9F-8A49-CDFF18554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FE45-CC1E-47DB-8B82-6CF0636FBDB8}" type="datetime1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D2F293-170E-410E-88BF-187A63C5E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ED93A2-588D-43B5-B6FA-0B7892E6E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541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A26A151-13BF-4305-A6DC-9DC7C9877195}"/>
              </a:ext>
            </a:extLst>
          </p:cNvPr>
          <p:cNvSpPr/>
          <p:nvPr/>
        </p:nvSpPr>
        <p:spPr>
          <a:xfrm>
            <a:off x="0" y="0"/>
            <a:ext cx="12192000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EE6AE3-3BCC-4B3B-AC4E-60F910144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10869248" cy="16875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B514A-E7EA-41A8-ADBA-85CA1DF6D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2576513"/>
            <a:ext cx="10869248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CB0BD-D6E3-4B3D-BCBB-6FECA5D632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6221" y="63572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C8E16-3C03-4238-9C6F-B34F3D10F77E}" type="datetime1">
              <a:rPr lang="en-US" smtClean="0"/>
              <a:t>4/14/2022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147F7-B466-4892-BE27-876F947515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70162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B4FE0-65CC-4435-A6AF-150E52F35B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4983" y="6356350"/>
            <a:ext cx="12807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28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q2Se3AGVJDE?feature=oembed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ess.com/fi/play/computer" TargetMode="External"/><Relationship Id="rId2" Type="http://schemas.openxmlformats.org/officeDocument/2006/relationships/hyperlink" Target="https://fi.wikipedia.org/wiki/Shakk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hyperlink" Target="https://www.avainsiirto.fi/" TargetMode="External"/><Relationship Id="rId4" Type="http://schemas.openxmlformats.org/officeDocument/2006/relationships/hyperlink" Target="https://www.shakkiliitto.fi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63A64-934B-4EE7-8713-44237D6E7A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Shakki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2AB13D-17BF-4CF9-8C88-058B9627FB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397375"/>
            <a:ext cx="8397511" cy="2460625"/>
          </a:xfrm>
        </p:spPr>
        <p:txBody>
          <a:bodyPr/>
          <a:lstStyle/>
          <a:p>
            <a:endParaRPr lang="fi-FI" dirty="0"/>
          </a:p>
          <a:p>
            <a:endParaRPr lang="fi-FI" dirty="0"/>
          </a:p>
          <a:p>
            <a:endParaRPr lang="fi-FI" sz="1800" dirty="0"/>
          </a:p>
          <a:p>
            <a:endParaRPr lang="fi-FI" sz="1800" dirty="0"/>
          </a:p>
          <a:p>
            <a:r>
              <a:rPr lang="fi-FI" sz="1800" dirty="0"/>
              <a:t>Tekijä: Joona Laitinen</a:t>
            </a:r>
            <a:endParaRPr lang="en-GB" sz="1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220DC98-D182-4F67-9AF1-4ED91D40DEC4}"/>
              </a:ext>
            </a:extLst>
          </p:cNvPr>
          <p:cNvSpPr txBox="1">
            <a:spLocks/>
          </p:cNvSpPr>
          <p:nvPr/>
        </p:nvSpPr>
        <p:spPr>
          <a:xfrm rot="10800000">
            <a:off x="3612406" y="3429000"/>
            <a:ext cx="8397511" cy="27146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>
                <a:solidFill>
                  <a:schemeClr val="tx2"/>
                </a:solidFill>
              </a:rPr>
              <a:t>Matti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6" name="Picture 5" descr="A picture containing chessman, indoor&#10;&#10;Description automatically generated">
            <a:extLst>
              <a:ext uri="{FF2B5EF4-FFF2-40B4-BE49-F238E27FC236}">
                <a16:creationId xmlns:a16="http://schemas.microsoft.com/office/drawing/2014/main" id="{0F066474-8ED1-4F1F-9A5E-8A2CDCBFA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350" y="0"/>
            <a:ext cx="61016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88439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FF8DE50-7A65-4407-ADF1-2CD17A919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F5B6F84-73EF-47ED-850E-4308B2C0D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798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F7035D-FDFD-4F47-8BA8-DDD264AC4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10869248" cy="1530910"/>
          </a:xfrm>
        </p:spPr>
        <p:txBody>
          <a:bodyPr>
            <a:normAutofit/>
          </a:bodyPr>
          <a:lstStyle/>
          <a:p>
            <a:r>
              <a:rPr lang="fi-FI" dirty="0"/>
              <a:t>Shakin historiaa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EB8DE-2A5D-476C-8318-F2EB79682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552" y="2837329"/>
            <a:ext cx="5331229" cy="3339634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1700" dirty="0"/>
              <a:t>Shakin alkuperä on kiistanalainen kysymys, mutta se on lähtöisin Intia/Persia/Kiina-akselilta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1700" dirty="0"/>
              <a:t>Eurooppaan peli saapui 700-800-luvulla arabialaisten tuomana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1700" dirty="0"/>
              <a:t>Suomessa shakkia on pelattu jo satoja vuosia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1700" dirty="0"/>
              <a:t>Helsingin shakkiklubi perustettiin 1886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1700" dirty="0"/>
              <a:t>Säännöt ovat myös ajan mukana hieman muuttuneet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fi-FI" sz="1700" dirty="0"/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fi-FI" sz="1700" dirty="0"/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GB" sz="1700" dirty="0"/>
          </a:p>
        </p:txBody>
      </p:sp>
      <p:pic>
        <p:nvPicPr>
          <p:cNvPr id="9" name="Picture 8" descr="A painting of a group of women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68E3F8A8-4A11-4CC6-8077-39B696DF96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" r="414" b="-3"/>
          <a:stretch/>
        </p:blipFill>
        <p:spPr>
          <a:xfrm>
            <a:off x="6095998" y="2279889"/>
            <a:ext cx="6095998" cy="457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38639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21FB7-8AED-440B-9730-88A66C577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Shakin säännöt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186282-D2E2-4FB4-9A7E-FC42C0C66B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552" y="2539015"/>
            <a:ext cx="5332026" cy="365064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Pelataan 8x8 ruudun laudalla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Toinen pelaa valkoisilla ja toinen mustilla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Kentällä sotilaita, ratsuja, lähettejä, torneja, kuningatar ja kuningas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Tarkoitus saada sakkimatti ja voittaa peli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E6F935-4660-432A-9B5D-F073093197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/>
              <a:t>Saulin Shakki kertoo säännöt</a:t>
            </a:r>
            <a:endParaRPr lang="en-GB" dirty="0"/>
          </a:p>
        </p:txBody>
      </p:sp>
      <p:pic>
        <p:nvPicPr>
          <p:cNvPr id="9" name="Picture 8" descr="A picture containing indoor, chessman, dark&#10;&#10;Description automatically generated">
            <a:extLst>
              <a:ext uri="{FF2B5EF4-FFF2-40B4-BE49-F238E27FC236}">
                <a16:creationId xmlns:a16="http://schemas.microsoft.com/office/drawing/2014/main" id="{71C8FD2A-A415-407D-B704-F96C1983C5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52" y="4571260"/>
            <a:ext cx="4573480" cy="2286740"/>
          </a:xfrm>
          <a:prstGeom prst="rect">
            <a:avLst/>
          </a:prstGeom>
        </p:spPr>
      </p:pic>
      <p:pic>
        <p:nvPicPr>
          <p:cNvPr id="8" name="Online Media 7" title="Shakin säännöt haltuun tämän videon kautta!">
            <a:hlinkClick r:id="" action="ppaction://media"/>
            <a:extLst>
              <a:ext uri="{FF2B5EF4-FFF2-40B4-BE49-F238E27FC236}">
                <a16:creationId xmlns:a16="http://schemas.microsoft.com/office/drawing/2014/main" id="{DB151971-09A8-4C28-93CD-8C467DFDCAFA}"/>
              </a:ext>
            </a:extLst>
          </p:cNvPr>
          <p:cNvPicPr>
            <a:picLocks noGrp="1" noRot="1" noChangeAspect="1"/>
          </p:cNvPicPr>
          <p:nvPr>
            <p:ph sz="quarter" idx="4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488113" y="3408363"/>
            <a:ext cx="4922837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7415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ABA48-3EFB-4B13-A308-3F275E3BA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Shakki urheiluna ja </a:t>
            </a:r>
            <a:br>
              <a:rPr lang="fi-FI" dirty="0"/>
            </a:br>
            <a:r>
              <a:rPr lang="fi-FI" dirty="0"/>
              <a:t>kilpailullisena lajina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D59A6-FA23-44F4-949F-2DC2633CA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Shakki on laajimmin levinnyt lautapeli ja sen arvoturnauksiin on osallistuttu 130 maasta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Arvioiden mukaan 605 miljoonaa osaa pelata, joista 7.5 miljoonaa kuuluu shakkijärjestöön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fi-FI" dirty="0">
                <a:latin typeface="Avenir Next LT Pro (Body)"/>
                <a:cs typeface="Times New Roman" panose="02020603050405020304" pitchFamily="18" charset="0"/>
              </a:rPr>
              <a:t>yksi maailman suosituimmista urheilulajeista</a:t>
            </a:r>
            <a:endParaRPr lang="fi-FI" dirty="0">
              <a:latin typeface="Avenir Next LT Pro (Body)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Shakissa järjestetään maailmanmestaruuskilpailuja, hallitseva mestari on norjalainen Magnus </a:t>
            </a:r>
            <a:r>
              <a:rPr lang="fi-FI" dirty="0" err="1"/>
              <a:t>Carlsen</a:t>
            </a: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Shakki on kansainvälisen olympiakomitean tunnustama urheilulaji, ei kuitenkaan vielä olympialaji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Suomessa shakki on ollut virallista urheilua vuodesta 1983</a:t>
            </a:r>
            <a:endParaRPr lang="en-GB" dirty="0"/>
          </a:p>
        </p:txBody>
      </p:sp>
      <p:pic>
        <p:nvPicPr>
          <p:cNvPr id="5" name="Picture 4" descr="A person playing chess&#10;&#10;Description automatically generated with medium confidence">
            <a:extLst>
              <a:ext uri="{FF2B5EF4-FFF2-40B4-BE49-F238E27FC236}">
                <a16:creationId xmlns:a16="http://schemas.microsoft.com/office/drawing/2014/main" id="{15C4B1E2-AF83-41B8-B8A6-BB3E73A81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352" y="232433"/>
            <a:ext cx="2696748" cy="1952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692435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20710-DC4A-444F-BDE2-C9D5065C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Nippelitietoa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4E45E-E8E1-49DC-8056-70DBBE672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Länsimaisen shakin lisäksi on japanilainen shakki (”</a:t>
            </a:r>
            <a:r>
              <a:rPr lang="fi-FI" dirty="0" err="1"/>
              <a:t>shogi</a:t>
            </a:r>
            <a:r>
              <a:rPr lang="fi-FI" dirty="0"/>
              <a:t>”) ja kiinalainen shakki (</a:t>
            </a:r>
            <a:r>
              <a:rPr lang="fi-FI" dirty="0" err="1"/>
              <a:t>xiangqi</a:t>
            </a:r>
            <a:r>
              <a:rPr lang="fi-FI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Suomen entinen paras pelaaja Tomi Nybäck on voittanut kovatasoisen maailmanmestari </a:t>
            </a:r>
            <a:r>
              <a:rPr lang="fi-FI" dirty="0" err="1"/>
              <a:t>Carlsenin</a:t>
            </a: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Vironkielinen nimi pelille on </a:t>
            </a:r>
            <a:r>
              <a:rPr lang="fi-FI" b="1" dirty="0"/>
              <a:t>”</a:t>
            </a:r>
            <a:r>
              <a:rPr lang="fi-FI" b="1" dirty="0" err="1"/>
              <a:t>male</a:t>
            </a:r>
            <a:r>
              <a:rPr lang="fi-FI" b="1" dirty="0"/>
              <a:t>”</a:t>
            </a:r>
            <a:r>
              <a:rPr lang="fi-FI" dirty="0"/>
              <a:t>. Se on johdettu sanasta ”</a:t>
            </a:r>
            <a:r>
              <a:rPr lang="fi-FI" dirty="0" err="1"/>
              <a:t>malev</a:t>
            </a:r>
            <a:r>
              <a:rPr lang="fi-FI" dirty="0"/>
              <a:t>(a)”, joka tarkoittaa historiallista sotajoukkoa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Shakissa on enemmän pelitilanteita, kuin maailmankaikkeudessa on atomeja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Shakki on ilmennyt huomattavan usein populaarikulttuurissa esim. James Bond, Harry Potter ja Star </a:t>
            </a:r>
            <a:r>
              <a:rPr lang="fi-FI" dirty="0" err="1"/>
              <a:t>Trek</a:t>
            </a: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343252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FF8DE50-7A65-4407-ADF1-2CD17A919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F5B6F84-73EF-47ED-850E-4308B2C0D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798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62B7A2-605C-42CE-8335-AD6C56210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10869248" cy="1530910"/>
          </a:xfrm>
        </p:spPr>
        <p:txBody>
          <a:bodyPr>
            <a:normAutofit/>
          </a:bodyPr>
          <a:lstStyle/>
          <a:p>
            <a:r>
              <a:rPr lang="fi-FI" dirty="0"/>
              <a:t>Kiitos ajasta!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E69A24F-8B30-0B51-D233-AB0CCB6FC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552" y="2837329"/>
            <a:ext cx="5331229" cy="3339634"/>
          </a:xfrm>
        </p:spPr>
        <p:txBody>
          <a:bodyPr>
            <a:normAutofit/>
          </a:bodyPr>
          <a:lstStyle/>
          <a:p>
            <a:r>
              <a:rPr lang="en-US" b="1" dirty="0" err="1"/>
              <a:t>Linkkejä</a:t>
            </a:r>
            <a:r>
              <a:rPr lang="en-US" b="1" dirty="0"/>
              <a:t>:</a:t>
            </a:r>
          </a:p>
          <a:p>
            <a:pPr marL="342900" indent="-342900">
              <a:buFontTx/>
              <a:buChar char="-"/>
            </a:pPr>
            <a:r>
              <a:rPr lang="en-US" dirty="0">
                <a:hlinkClick r:id="rId2"/>
              </a:rPr>
              <a:t>https://fi.wikipedia.org/wiki/Shakki</a:t>
            </a:r>
            <a:endParaRPr lang="en-US" dirty="0"/>
          </a:p>
          <a:p>
            <a:pPr marL="342900" indent="-342900">
              <a:buFontTx/>
              <a:buChar char="-"/>
            </a:pPr>
            <a:r>
              <a:rPr lang="en-US" dirty="0">
                <a:hlinkClick r:id="rId3"/>
              </a:rPr>
              <a:t>https://www.chess.com/fi/play/computer</a:t>
            </a:r>
            <a:endParaRPr lang="en-US" dirty="0"/>
          </a:p>
          <a:p>
            <a:pPr marL="342900" indent="-342900">
              <a:buFontTx/>
              <a:buChar char="-"/>
            </a:pPr>
            <a:r>
              <a:rPr lang="en-US" dirty="0">
                <a:hlinkClick r:id="rId4"/>
              </a:rPr>
              <a:t>https://www.shakkiliitto.fi/</a:t>
            </a:r>
            <a:endParaRPr lang="en-US" dirty="0"/>
          </a:p>
          <a:p>
            <a:pPr marL="342900" indent="-342900">
              <a:buFontTx/>
              <a:buChar char="-"/>
            </a:pPr>
            <a:r>
              <a:rPr lang="en-US" dirty="0">
                <a:hlinkClick r:id="rId5"/>
              </a:rPr>
              <a:t>https://www.avainsiirto.fi/</a:t>
            </a:r>
            <a:endParaRPr lang="en-US" dirty="0"/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26F095-53C8-4648-B39E-313E5671B8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52"/>
          <a:stretch/>
        </p:blipFill>
        <p:spPr>
          <a:xfrm>
            <a:off x="6095998" y="2279889"/>
            <a:ext cx="6095998" cy="457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90511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atrix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Custom 4">
      <a:majorFont>
        <a:latin typeface="Bahnschrif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rixVTI" id="{A2576CCC-A559-4FD4-A542-772649F65A84}" vid="{5CBC41A9-80A0-44C6-90CD-6D863034352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262</Words>
  <Application>Microsoft Office PowerPoint</Application>
  <PresentationFormat>Widescreen</PresentationFormat>
  <Paragraphs>38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Avenir Next LT Pro</vt:lpstr>
      <vt:lpstr>Avenir Next LT Pro (Body)</vt:lpstr>
      <vt:lpstr>Bahnschrift</vt:lpstr>
      <vt:lpstr>Times New Roman</vt:lpstr>
      <vt:lpstr>MatrixVTI</vt:lpstr>
      <vt:lpstr>Shakki</vt:lpstr>
      <vt:lpstr>Shakin historiaa</vt:lpstr>
      <vt:lpstr>Shakin säännöt</vt:lpstr>
      <vt:lpstr>Shakki urheiluna ja  kilpailullisena lajina</vt:lpstr>
      <vt:lpstr>Nippelitietoa </vt:lpstr>
      <vt:lpstr>Kiitos ajasta!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Shakki</dc:title>
  <dc:creator>Joona Laitinen</dc:creator>
  <cp:lastModifiedBy>Joona Laitinen</cp:lastModifiedBy>
  <cp:revision>13</cp:revision>
  <dcterms:created xsi:type="dcterms:W3CDTF">2022-04-04T14:37:18Z</dcterms:created>
  <dcterms:modified xsi:type="dcterms:W3CDTF">2022-04-14T14:56:29Z</dcterms:modified>
</cp:coreProperties>
</file>