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5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0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8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4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2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8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9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7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6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CC07-8420-4EF4-A164-CD281FEF806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C134-7513-4A22-9DB3-F16F28BCA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i\Desktop\Jyvo\lemminkainen_main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4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i\Desktop\Jyvo\MarjaKurki-NELIÖLOGOMV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5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i\Desktop\Jyvo\screen_mainos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6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ami\Desktop\Jyvo\lemminkainen_main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8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mi\Desktop\Jyvo\pitkätekstill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576"/>
            <a:ext cx="9144000" cy="20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7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</dc:creator>
  <cp:lastModifiedBy>vesal</cp:lastModifiedBy>
  <cp:revision>9</cp:revision>
  <dcterms:created xsi:type="dcterms:W3CDTF">2011-03-25T11:59:54Z</dcterms:created>
  <dcterms:modified xsi:type="dcterms:W3CDTF">2011-04-14T20:19:45Z</dcterms:modified>
</cp:coreProperties>
</file>