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2" r:id="rId4"/>
    <p:sldId id="274" r:id="rId5"/>
    <p:sldId id="268" r:id="rId6"/>
    <p:sldId id="275" r:id="rId7"/>
    <p:sldId id="273" r:id="rId8"/>
    <p:sldId id="260" r:id="rId9"/>
    <p:sldId id="265" r:id="rId10"/>
    <p:sldId id="266" r:id="rId11"/>
    <p:sldId id="264" r:id="rId12"/>
    <p:sldId id="272" r:id="rId1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D3B64D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95" autoAdjust="0"/>
  </p:normalViewPr>
  <p:slideViewPr>
    <p:cSldViewPr>
      <p:cViewPr>
        <p:scale>
          <a:sx n="86" d="100"/>
          <a:sy n="86" d="100"/>
        </p:scale>
        <p:origin x="-128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9203C4-FF86-4285-831F-04E67B63C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8" descr="TUMMAP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4200" y="95250"/>
            <a:ext cx="305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10" tIns="46254" rIns="92510" bIns="46254">
            <a:spAutoFit/>
          </a:bodyPr>
          <a:lstStyle/>
          <a:p>
            <a:pPr defTabSz="927100" eaLnBrk="0" hangingPunct="0">
              <a:defRPr/>
            </a:pPr>
            <a:r>
              <a:rPr lang="fi-FI">
                <a:solidFill>
                  <a:srgbClr val="000099"/>
                </a:solidFill>
                <a:latin typeface="Helvetica" pitchFamily="34" charset="0"/>
              </a:rPr>
              <a:t>JYVÄSKYLÄN YLIOPISTO</a:t>
            </a:r>
            <a:endParaRPr lang="fi-FI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4531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244C0-60DD-46FD-87AE-411FEED5692E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53188"/>
            <a:ext cx="30384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31013" y="64531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63A2-BDD5-47D4-9DDA-FDFDAA6C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A698-0713-4798-96FB-C1E9BE4F9265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87CFC-7841-449F-AB85-F9AA883DA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485775"/>
            <a:ext cx="1982788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485775"/>
            <a:ext cx="5795962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DF57-3EC7-49DB-995C-BB81975E503D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8AA0-9C16-4DF6-A8E5-2E66E143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E7715-A0E5-4438-B2CB-384D62166419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3F5E-E37E-4D82-87A7-B597E9EFC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42003-C75A-46B7-9F30-CC9A1F90068E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32BE-D2AD-47A3-A097-0C9CDE3EA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CEFD-E940-4760-B72A-67D891FBBF3A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2ADD2-9FDD-4FBA-8E0F-052DE944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FDB86-D03A-4298-80F1-33BD2225814C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F0AD-86D2-4E2B-8BDE-740E39B7C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4849-053B-4782-ACD6-B166DBB2579D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4E25B-13AD-4FFB-A87D-4617BCB0D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154B-7C85-46F7-8AE9-9A7A21994041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B288-2265-4B16-ACCB-807578A7C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74763-CB57-4B00-A137-26EFE148B801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23ED1-9383-4D5E-8A21-FC3865D5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1093E-77E2-4C07-A13F-2E28E42292CF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EE1A3-6EE2-4329-AA22-F47C4D435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UMMAP~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85775"/>
            <a:ext cx="792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311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EDED25A2-C96C-4E51-8154-41AC9DFA690B}" type="datetime1">
              <a:rPr lang="fi-FI"/>
              <a:pPr>
                <a:defRPr/>
              </a:pPr>
              <a:t>3.3.2011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8738"/>
            <a:ext cx="31670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6A3E4EA-2F22-4428-BCFD-FC87EDB3B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4200" y="95250"/>
            <a:ext cx="305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10" tIns="46254" rIns="92510" bIns="46254">
            <a:spAutoFit/>
          </a:bodyPr>
          <a:lstStyle/>
          <a:p>
            <a:pPr defTabSz="927100" eaLnBrk="0" hangingPunct="0">
              <a:defRPr/>
            </a:pPr>
            <a:r>
              <a:rPr lang="fi-FI">
                <a:solidFill>
                  <a:srgbClr val="000099"/>
                </a:solidFill>
                <a:latin typeface="Helvetica" pitchFamily="34" charset="0"/>
              </a:rPr>
              <a:t>JYVÄSKYLÄN YLIOPISTO</a:t>
            </a:r>
            <a:endParaRPr lang="fi-FI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692696"/>
            <a:ext cx="8501062" cy="6429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Research Plan;</a:t>
            </a:r>
            <a:br>
              <a:rPr lang="en-US" sz="2400" dirty="0" smtClean="0"/>
            </a:br>
            <a:r>
              <a:rPr lang="en-US" sz="2400" dirty="0" smtClean="0"/>
              <a:t>The comparative research for decision making </a:t>
            </a:r>
            <a:r>
              <a:rPr lang="en-US" sz="2400" dirty="0" err="1" smtClean="0"/>
              <a:t>criterias</a:t>
            </a:r>
            <a:r>
              <a:rPr lang="en-US" sz="2400" dirty="0" smtClean="0"/>
              <a:t> in enterprise´s and municipal´s IS outsourcing cases</a:t>
            </a:r>
          </a:p>
        </p:txBody>
      </p:sp>
      <p:grpSp>
        <p:nvGrpSpPr>
          <p:cNvPr id="7171" name="Group 152"/>
          <p:cNvGrpSpPr>
            <a:grpSpLocks/>
          </p:cNvGrpSpPr>
          <p:nvPr/>
        </p:nvGrpSpPr>
        <p:grpSpPr bwMode="auto">
          <a:xfrm>
            <a:off x="2267744" y="1916832"/>
            <a:ext cx="4669631" cy="4509691"/>
            <a:chOff x="2357422" y="1864986"/>
            <a:chExt cx="4580416" cy="4921598"/>
          </a:xfrm>
        </p:grpSpPr>
        <p:grpSp>
          <p:nvGrpSpPr>
            <p:cNvPr id="7173" name="Group 6"/>
            <p:cNvGrpSpPr>
              <a:grpSpLocks/>
            </p:cNvGrpSpPr>
            <p:nvPr/>
          </p:nvGrpSpPr>
          <p:grpSpPr bwMode="auto">
            <a:xfrm>
              <a:off x="2357422" y="1864986"/>
              <a:ext cx="4580416" cy="4921598"/>
              <a:chOff x="2357422" y="1722086"/>
              <a:chExt cx="4580416" cy="4921598"/>
            </a:xfrm>
          </p:grpSpPr>
          <p:grpSp>
            <p:nvGrpSpPr>
              <p:cNvPr id="7175" name="Group 195"/>
              <p:cNvGrpSpPr>
                <a:grpSpLocks/>
              </p:cNvGrpSpPr>
              <p:nvPr/>
            </p:nvGrpSpPr>
            <p:grpSpPr bwMode="auto">
              <a:xfrm>
                <a:off x="2857488" y="3929066"/>
                <a:ext cx="733354" cy="714380"/>
                <a:chOff x="2857488" y="3929066"/>
                <a:chExt cx="733354" cy="714380"/>
              </a:xfrm>
            </p:grpSpPr>
            <p:pic>
              <p:nvPicPr>
                <p:cNvPr id="151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152" name="TextBox 151"/>
                <p:cNvSpPr txBox="1"/>
                <p:nvPr/>
              </p:nvSpPr>
              <p:spPr>
                <a:xfrm rot="20654575">
                  <a:off x="2857488" y="4092560"/>
                  <a:ext cx="733354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/>
                    <a:t>IT </a:t>
                  </a:r>
                </a:p>
                <a:p>
                  <a:pPr algn="ctr">
                    <a:defRPr/>
                  </a:pPr>
                  <a:r>
                    <a:rPr lang="fi-FI" sz="1000" dirty="0" err="1" smtClean="0"/>
                    <a:t>Sourcing</a:t>
                  </a:r>
                  <a:endParaRPr lang="en-US" sz="1000" dirty="0"/>
                </a:p>
              </p:txBody>
            </p:sp>
          </p:grpSp>
          <p:grpSp>
            <p:nvGrpSpPr>
              <p:cNvPr id="7176" name="Group 330"/>
              <p:cNvGrpSpPr>
                <a:grpSpLocks/>
              </p:cNvGrpSpPr>
              <p:nvPr/>
            </p:nvGrpSpPr>
            <p:grpSpPr bwMode="auto">
              <a:xfrm>
                <a:off x="3286118" y="4143379"/>
                <a:ext cx="2857520" cy="2500305"/>
                <a:chOff x="3240088" y="2184401"/>
                <a:chExt cx="2457450" cy="2949575"/>
              </a:xfrm>
            </p:grpSpPr>
            <p:sp>
              <p:nvSpPr>
                <p:cNvPr id="7242" name="Freeform 7"/>
                <p:cNvSpPr>
                  <a:spLocks/>
                </p:cNvSpPr>
                <p:nvPr/>
              </p:nvSpPr>
              <p:spPr bwMode="auto">
                <a:xfrm>
                  <a:off x="3792538" y="2184401"/>
                  <a:ext cx="461963" cy="612775"/>
                </a:xfrm>
                <a:custGeom>
                  <a:avLst/>
                  <a:gdLst>
                    <a:gd name="T0" fmla="*/ 58392757 w 583"/>
                    <a:gd name="T1" fmla="*/ 0 h 772"/>
                    <a:gd name="T2" fmla="*/ 58392757 w 583"/>
                    <a:gd name="T3" fmla="*/ 168850465 h 772"/>
                    <a:gd name="T4" fmla="*/ 0 w 583"/>
                    <a:gd name="T5" fmla="*/ 232484638 h 772"/>
                    <a:gd name="T6" fmla="*/ 1883510 w 583"/>
                    <a:gd name="T7" fmla="*/ 297378443 h 772"/>
                    <a:gd name="T8" fmla="*/ 178946057 w 583"/>
                    <a:gd name="T9" fmla="*/ 486390201 h 772"/>
                    <a:gd name="T10" fmla="*/ 212224069 w 583"/>
                    <a:gd name="T11" fmla="*/ 459928965 h 772"/>
                    <a:gd name="T12" fmla="*/ 224153486 w 583"/>
                    <a:gd name="T13" fmla="*/ 443547558 h 772"/>
                    <a:gd name="T14" fmla="*/ 232315885 w 583"/>
                    <a:gd name="T15" fmla="*/ 425276233 h 772"/>
                    <a:gd name="T16" fmla="*/ 239222348 w 583"/>
                    <a:gd name="T17" fmla="*/ 407635045 h 772"/>
                    <a:gd name="T18" fmla="*/ 248013112 w 583"/>
                    <a:gd name="T19" fmla="*/ 388104039 h 772"/>
                    <a:gd name="T20" fmla="*/ 256175512 w 583"/>
                    <a:gd name="T21" fmla="*/ 370462951 h 772"/>
                    <a:gd name="T22" fmla="*/ 266848992 w 583"/>
                    <a:gd name="T23" fmla="*/ 353452100 h 772"/>
                    <a:gd name="T24" fmla="*/ 276267328 w 583"/>
                    <a:gd name="T25" fmla="*/ 342741241 h 772"/>
                    <a:gd name="T26" fmla="*/ 288197537 w 583"/>
                    <a:gd name="T27" fmla="*/ 330770701 h 772"/>
                    <a:gd name="T28" fmla="*/ 301382891 w 583"/>
                    <a:gd name="T29" fmla="*/ 320059842 h 772"/>
                    <a:gd name="T30" fmla="*/ 314568244 w 583"/>
                    <a:gd name="T31" fmla="*/ 308089302 h 772"/>
                    <a:gd name="T32" fmla="*/ 327753598 w 583"/>
                    <a:gd name="T33" fmla="*/ 297378443 h 772"/>
                    <a:gd name="T34" fmla="*/ 342194888 w 583"/>
                    <a:gd name="T35" fmla="*/ 286667584 h 772"/>
                    <a:gd name="T36" fmla="*/ 366054514 w 583"/>
                    <a:gd name="T37" fmla="*/ 265876103 h 772"/>
                    <a:gd name="T38" fmla="*/ 361031560 w 583"/>
                    <a:gd name="T39" fmla="*/ 251385407 h 772"/>
                    <a:gd name="T40" fmla="*/ 350357287 w 583"/>
                    <a:gd name="T41" fmla="*/ 235004794 h 772"/>
                    <a:gd name="T42" fmla="*/ 337171934 w 583"/>
                    <a:gd name="T43" fmla="*/ 215473787 h 772"/>
                    <a:gd name="T44" fmla="*/ 329009534 w 583"/>
                    <a:gd name="T45" fmla="*/ 206022559 h 772"/>
                    <a:gd name="T46" fmla="*/ 320847135 w 583"/>
                    <a:gd name="T47" fmla="*/ 195312494 h 772"/>
                    <a:gd name="T48" fmla="*/ 311428799 w 583"/>
                    <a:gd name="T49" fmla="*/ 185861316 h 772"/>
                    <a:gd name="T50" fmla="*/ 300126954 w 583"/>
                    <a:gd name="T51" fmla="*/ 173890776 h 772"/>
                    <a:gd name="T52" fmla="*/ 289452681 w 583"/>
                    <a:gd name="T53" fmla="*/ 163179917 h 772"/>
                    <a:gd name="T54" fmla="*/ 278779201 w 583"/>
                    <a:gd name="T55" fmla="*/ 152469058 h 772"/>
                    <a:gd name="T56" fmla="*/ 266848992 w 583"/>
                    <a:gd name="T57" fmla="*/ 141128755 h 772"/>
                    <a:gd name="T58" fmla="*/ 254919575 w 583"/>
                    <a:gd name="T59" fmla="*/ 129158215 h 772"/>
                    <a:gd name="T60" fmla="*/ 242990158 w 583"/>
                    <a:gd name="T61" fmla="*/ 118447356 h 772"/>
                    <a:gd name="T62" fmla="*/ 231059949 w 583"/>
                    <a:gd name="T63" fmla="*/ 107736497 h 772"/>
                    <a:gd name="T64" fmla="*/ 217874595 w 583"/>
                    <a:gd name="T65" fmla="*/ 97026407 h 772"/>
                    <a:gd name="T66" fmla="*/ 204689192 w 583"/>
                    <a:gd name="T67" fmla="*/ 86315548 h 772"/>
                    <a:gd name="T68" fmla="*/ 179573629 w 583"/>
                    <a:gd name="T69" fmla="*/ 66154304 h 772"/>
                    <a:gd name="T70" fmla="*/ 155714796 w 583"/>
                    <a:gd name="T71" fmla="*/ 47882966 h 772"/>
                    <a:gd name="T72" fmla="*/ 131855169 w 583"/>
                    <a:gd name="T73" fmla="*/ 32131796 h 772"/>
                    <a:gd name="T74" fmla="*/ 109251480 w 583"/>
                    <a:gd name="T75" fmla="*/ 18900775 h 772"/>
                    <a:gd name="T76" fmla="*/ 90414783 w 583"/>
                    <a:gd name="T77" fmla="*/ 8190707 h 772"/>
                    <a:gd name="T78" fmla="*/ 58392757 w 583"/>
                    <a:gd name="T79" fmla="*/ 0 h 772"/>
                    <a:gd name="T80" fmla="*/ 58392757 w 583"/>
                    <a:gd name="T81" fmla="*/ 0 h 77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83"/>
                    <a:gd name="T124" fmla="*/ 0 h 772"/>
                    <a:gd name="T125" fmla="*/ 583 w 583"/>
                    <a:gd name="T126" fmla="*/ 772 h 77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83" h="772">
                      <a:moveTo>
                        <a:pt x="93" y="0"/>
                      </a:moveTo>
                      <a:lnTo>
                        <a:pt x="93" y="268"/>
                      </a:lnTo>
                      <a:lnTo>
                        <a:pt x="0" y="369"/>
                      </a:lnTo>
                      <a:lnTo>
                        <a:pt x="3" y="472"/>
                      </a:lnTo>
                      <a:lnTo>
                        <a:pt x="285" y="772"/>
                      </a:lnTo>
                      <a:lnTo>
                        <a:pt x="338" y="730"/>
                      </a:lnTo>
                      <a:lnTo>
                        <a:pt x="357" y="704"/>
                      </a:lnTo>
                      <a:lnTo>
                        <a:pt x="370" y="675"/>
                      </a:lnTo>
                      <a:lnTo>
                        <a:pt x="381" y="647"/>
                      </a:lnTo>
                      <a:lnTo>
                        <a:pt x="395" y="616"/>
                      </a:lnTo>
                      <a:lnTo>
                        <a:pt x="408" y="588"/>
                      </a:lnTo>
                      <a:lnTo>
                        <a:pt x="425" y="561"/>
                      </a:lnTo>
                      <a:lnTo>
                        <a:pt x="440" y="544"/>
                      </a:lnTo>
                      <a:lnTo>
                        <a:pt x="459" y="525"/>
                      </a:lnTo>
                      <a:lnTo>
                        <a:pt x="480" y="508"/>
                      </a:lnTo>
                      <a:lnTo>
                        <a:pt x="501" y="489"/>
                      </a:lnTo>
                      <a:lnTo>
                        <a:pt x="522" y="472"/>
                      </a:lnTo>
                      <a:lnTo>
                        <a:pt x="545" y="455"/>
                      </a:lnTo>
                      <a:lnTo>
                        <a:pt x="583" y="422"/>
                      </a:lnTo>
                      <a:lnTo>
                        <a:pt x="575" y="399"/>
                      </a:lnTo>
                      <a:lnTo>
                        <a:pt x="558" y="373"/>
                      </a:lnTo>
                      <a:lnTo>
                        <a:pt x="537" y="342"/>
                      </a:lnTo>
                      <a:lnTo>
                        <a:pt x="524" y="327"/>
                      </a:lnTo>
                      <a:lnTo>
                        <a:pt x="511" y="310"/>
                      </a:lnTo>
                      <a:lnTo>
                        <a:pt x="496" y="295"/>
                      </a:lnTo>
                      <a:lnTo>
                        <a:pt x="478" y="276"/>
                      </a:lnTo>
                      <a:lnTo>
                        <a:pt x="461" y="259"/>
                      </a:lnTo>
                      <a:lnTo>
                        <a:pt x="444" y="242"/>
                      </a:lnTo>
                      <a:lnTo>
                        <a:pt x="425" y="224"/>
                      </a:lnTo>
                      <a:lnTo>
                        <a:pt x="406" y="205"/>
                      </a:lnTo>
                      <a:lnTo>
                        <a:pt x="387" y="188"/>
                      </a:lnTo>
                      <a:lnTo>
                        <a:pt x="368" y="171"/>
                      </a:lnTo>
                      <a:lnTo>
                        <a:pt x="347" y="154"/>
                      </a:lnTo>
                      <a:lnTo>
                        <a:pt x="326" y="137"/>
                      </a:lnTo>
                      <a:lnTo>
                        <a:pt x="286" y="105"/>
                      </a:lnTo>
                      <a:lnTo>
                        <a:pt x="248" y="76"/>
                      </a:lnTo>
                      <a:lnTo>
                        <a:pt x="210" y="51"/>
                      </a:lnTo>
                      <a:lnTo>
                        <a:pt x="174" y="30"/>
                      </a:lnTo>
                      <a:lnTo>
                        <a:pt x="144" y="13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3" name="Freeform 10"/>
                <p:cNvSpPr>
                  <a:spLocks/>
                </p:cNvSpPr>
                <p:nvPr/>
              </p:nvSpPr>
              <p:spPr bwMode="auto">
                <a:xfrm>
                  <a:off x="3290888" y="2638426"/>
                  <a:ext cx="2255838" cy="2405063"/>
                </a:xfrm>
                <a:custGeom>
                  <a:avLst/>
                  <a:gdLst>
                    <a:gd name="T0" fmla="*/ 1114063198 w 2841"/>
                    <a:gd name="T1" fmla="*/ 371723500 h 3030"/>
                    <a:gd name="T2" fmla="*/ 1038405705 w 2841"/>
                    <a:gd name="T3" fmla="*/ 460558502 h 3030"/>
                    <a:gd name="T4" fmla="*/ 1123520881 w 2841"/>
                    <a:gd name="T5" fmla="*/ 550024436 h 3030"/>
                    <a:gd name="T6" fmla="*/ 1298794907 w 2841"/>
                    <a:gd name="T7" fmla="*/ 633819820 h 3030"/>
                    <a:gd name="T8" fmla="*/ 1397780981 w 2841"/>
                    <a:gd name="T9" fmla="*/ 829131510 h 3030"/>
                    <a:gd name="T10" fmla="*/ 1517572211 w 2841"/>
                    <a:gd name="T11" fmla="*/ 871344916 h 3030"/>
                    <a:gd name="T12" fmla="*/ 1687802166 w 2841"/>
                    <a:gd name="T13" fmla="*/ 863154211 h 3030"/>
                    <a:gd name="T14" fmla="*/ 1726261769 w 2841"/>
                    <a:gd name="T15" fmla="*/ 939389127 h 3030"/>
                    <a:gd name="T16" fmla="*/ 1692845840 w 2841"/>
                    <a:gd name="T17" fmla="*/ 1054686064 h 3030"/>
                    <a:gd name="T18" fmla="*/ 1565489497 w 2841"/>
                    <a:gd name="T19" fmla="*/ 1070436443 h 3030"/>
                    <a:gd name="T20" fmla="*/ 1276728039 w 2841"/>
                    <a:gd name="T21" fmla="*/ 1093117847 h 3030"/>
                    <a:gd name="T22" fmla="*/ 1207374345 w 2841"/>
                    <a:gd name="T23" fmla="*/ 943168964 h 3030"/>
                    <a:gd name="T24" fmla="*/ 1134238688 w 2841"/>
                    <a:gd name="T25" fmla="*/ 1014993012 h 3030"/>
                    <a:gd name="T26" fmla="*/ 1078125432 w 2841"/>
                    <a:gd name="T27" fmla="*/ 1082407779 h 3030"/>
                    <a:gd name="T28" fmla="*/ 1206113426 w 2841"/>
                    <a:gd name="T29" fmla="*/ 1313631890 h 3030"/>
                    <a:gd name="T30" fmla="*/ 1316448561 w 2841"/>
                    <a:gd name="T31" fmla="*/ 1406877661 h 3030"/>
                    <a:gd name="T32" fmla="*/ 1413542463 w 2841"/>
                    <a:gd name="T33" fmla="*/ 1526585466 h 3030"/>
                    <a:gd name="T34" fmla="*/ 1474699393 w 2841"/>
                    <a:gd name="T35" fmla="*/ 1672754115 h 3030"/>
                    <a:gd name="T36" fmla="*/ 1623493337 w 2841"/>
                    <a:gd name="T37" fmla="*/ 1815773561 h 3030"/>
                    <a:gd name="T38" fmla="*/ 1521354966 w 2841"/>
                    <a:gd name="T39" fmla="*/ 1902719339 h 3030"/>
                    <a:gd name="T40" fmla="*/ 1384540543 w 2841"/>
                    <a:gd name="T41" fmla="*/ 1817662686 h 3030"/>
                    <a:gd name="T42" fmla="*/ 1256552549 w 2841"/>
                    <a:gd name="T43" fmla="*/ 1718116922 h 3030"/>
                    <a:gd name="T44" fmla="*/ 1143696371 w 2841"/>
                    <a:gd name="T45" fmla="*/ 1603449826 h 3030"/>
                    <a:gd name="T46" fmla="*/ 1071820840 w 2841"/>
                    <a:gd name="T47" fmla="*/ 1506424218 h 3030"/>
                    <a:gd name="T48" fmla="*/ 1013185746 w 2841"/>
                    <a:gd name="T49" fmla="*/ 1401837349 h 3030"/>
                    <a:gd name="T50" fmla="*/ 856195833 w 2841"/>
                    <a:gd name="T51" fmla="*/ 1267008608 h 3030"/>
                    <a:gd name="T52" fmla="*/ 769189080 w 2841"/>
                    <a:gd name="T53" fmla="*/ 1377896264 h 3030"/>
                    <a:gd name="T54" fmla="*/ 708032150 w 2841"/>
                    <a:gd name="T55" fmla="*/ 1537296327 h 3030"/>
                    <a:gd name="T56" fmla="*/ 761623569 w 2841"/>
                    <a:gd name="T57" fmla="*/ 1641882403 h 3030"/>
                    <a:gd name="T58" fmla="*/ 820257868 w 2841"/>
                    <a:gd name="T59" fmla="*/ 1720637872 h 3030"/>
                    <a:gd name="T60" fmla="*/ 771080458 w 2841"/>
                    <a:gd name="T61" fmla="*/ 1864916205 h 3030"/>
                    <a:gd name="T62" fmla="*/ 416749650 w 2841"/>
                    <a:gd name="T63" fmla="*/ 1883816978 h 3030"/>
                    <a:gd name="T64" fmla="*/ 470340275 w 2841"/>
                    <a:gd name="T65" fmla="*/ 1760330130 h 3030"/>
                    <a:gd name="T66" fmla="*/ 447642947 w 2841"/>
                    <a:gd name="T67" fmla="*/ 1570058355 h 3030"/>
                    <a:gd name="T68" fmla="*/ 480428417 w 2841"/>
                    <a:gd name="T69" fmla="*/ 1279609388 h 3030"/>
                    <a:gd name="T70" fmla="*/ 542215012 w 2841"/>
                    <a:gd name="T71" fmla="*/ 1198334954 h 3030"/>
                    <a:gd name="T72" fmla="*/ 640570627 w 2841"/>
                    <a:gd name="T73" fmla="*/ 1005542626 h 3030"/>
                    <a:gd name="T74" fmla="*/ 358114457 w 2841"/>
                    <a:gd name="T75" fmla="*/ 698713637 h 3030"/>
                    <a:gd name="T76" fmla="*/ 267955607 w 2841"/>
                    <a:gd name="T77" fmla="*/ 522932957 h 3030"/>
                    <a:gd name="T78" fmla="*/ 214364188 w 2841"/>
                    <a:gd name="T79" fmla="*/ 439767811 h 3030"/>
                    <a:gd name="T80" fmla="*/ 129248962 w 2841"/>
                    <a:gd name="T81" fmla="*/ 337070761 h 3030"/>
                    <a:gd name="T82" fmla="*/ 75027853 w 2841"/>
                    <a:gd name="T83" fmla="*/ 272176943 h 3030"/>
                    <a:gd name="T84" fmla="*/ 35937778 w 2841"/>
                    <a:gd name="T85" fmla="*/ 184601672 h 3030"/>
                    <a:gd name="T86" fmla="*/ 56113281 w 2841"/>
                    <a:gd name="T87" fmla="*/ 103326419 h 3030"/>
                    <a:gd name="T88" fmla="*/ 134923095 w 2841"/>
                    <a:gd name="T89" fmla="*/ 184601672 h 3030"/>
                    <a:gd name="T90" fmla="*/ 112225768 w 2841"/>
                    <a:gd name="T91" fmla="*/ 34022515 h 3030"/>
                    <a:gd name="T92" fmla="*/ 185362218 w 2841"/>
                    <a:gd name="T93" fmla="*/ 173890811 h 3030"/>
                    <a:gd name="T94" fmla="*/ 214364188 w 2841"/>
                    <a:gd name="T95" fmla="*/ 51663606 h 3030"/>
                    <a:gd name="T96" fmla="*/ 320915773 w 2841"/>
                    <a:gd name="T97" fmla="*/ 166960581 h 3030"/>
                    <a:gd name="T98" fmla="*/ 356853539 w 2841"/>
                    <a:gd name="T99" fmla="*/ 361012639 h 3030"/>
                    <a:gd name="T100" fmla="*/ 428728376 w 2841"/>
                    <a:gd name="T101" fmla="*/ 430316630 h 3030"/>
                    <a:gd name="T102" fmla="*/ 579413697 w 2841"/>
                    <a:gd name="T103" fmla="*/ 520412801 h 3030"/>
                    <a:gd name="T104" fmla="*/ 837281261 w 2841"/>
                    <a:gd name="T105" fmla="*/ 498991079 h 3030"/>
                    <a:gd name="T106" fmla="*/ 833498505 w 2841"/>
                    <a:gd name="T107" fmla="*/ 303679289 h 3030"/>
                    <a:gd name="T108" fmla="*/ 785581815 w 2841"/>
                    <a:gd name="T109" fmla="*/ 173890811 h 3030"/>
                    <a:gd name="T110" fmla="*/ 959595121 w 2841"/>
                    <a:gd name="T111" fmla="*/ 44732582 h 3030"/>
                    <a:gd name="T112" fmla="*/ 1100823554 w 2841"/>
                    <a:gd name="T113" fmla="*/ 23311647 h 303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2841"/>
                    <a:gd name="T172" fmla="*/ 0 h 3030"/>
                    <a:gd name="T173" fmla="*/ 2841 w 2841"/>
                    <a:gd name="T174" fmla="*/ 3030 h 303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2841" h="3030">
                      <a:moveTo>
                        <a:pt x="1718" y="191"/>
                      </a:moveTo>
                      <a:lnTo>
                        <a:pt x="1786" y="286"/>
                      </a:lnTo>
                      <a:lnTo>
                        <a:pt x="1775" y="396"/>
                      </a:lnTo>
                      <a:lnTo>
                        <a:pt x="1776" y="461"/>
                      </a:lnTo>
                      <a:lnTo>
                        <a:pt x="1775" y="527"/>
                      </a:lnTo>
                      <a:lnTo>
                        <a:pt x="1767" y="590"/>
                      </a:lnTo>
                      <a:lnTo>
                        <a:pt x="1759" y="620"/>
                      </a:lnTo>
                      <a:lnTo>
                        <a:pt x="1746" y="647"/>
                      </a:lnTo>
                      <a:lnTo>
                        <a:pt x="1729" y="674"/>
                      </a:lnTo>
                      <a:lnTo>
                        <a:pt x="1708" y="696"/>
                      </a:lnTo>
                      <a:lnTo>
                        <a:pt x="1681" y="715"/>
                      </a:lnTo>
                      <a:lnTo>
                        <a:pt x="1647" y="731"/>
                      </a:lnTo>
                      <a:lnTo>
                        <a:pt x="1651" y="761"/>
                      </a:lnTo>
                      <a:lnTo>
                        <a:pt x="1666" y="780"/>
                      </a:lnTo>
                      <a:lnTo>
                        <a:pt x="1687" y="801"/>
                      </a:lnTo>
                      <a:lnTo>
                        <a:pt x="1714" y="824"/>
                      </a:lnTo>
                      <a:lnTo>
                        <a:pt x="1746" y="849"/>
                      </a:lnTo>
                      <a:lnTo>
                        <a:pt x="1782" y="873"/>
                      </a:lnTo>
                      <a:lnTo>
                        <a:pt x="1822" y="898"/>
                      </a:lnTo>
                      <a:lnTo>
                        <a:pt x="1862" y="921"/>
                      </a:lnTo>
                      <a:lnTo>
                        <a:pt x="1904" y="944"/>
                      </a:lnTo>
                      <a:lnTo>
                        <a:pt x="1946" y="963"/>
                      </a:lnTo>
                      <a:lnTo>
                        <a:pt x="1985" y="982"/>
                      </a:lnTo>
                      <a:lnTo>
                        <a:pt x="2060" y="1006"/>
                      </a:lnTo>
                      <a:lnTo>
                        <a:pt x="2115" y="1016"/>
                      </a:lnTo>
                      <a:lnTo>
                        <a:pt x="2151" y="1048"/>
                      </a:lnTo>
                      <a:lnTo>
                        <a:pt x="2172" y="1086"/>
                      </a:lnTo>
                      <a:lnTo>
                        <a:pt x="2191" y="1178"/>
                      </a:lnTo>
                      <a:lnTo>
                        <a:pt x="2204" y="1273"/>
                      </a:lnTo>
                      <a:lnTo>
                        <a:pt x="2217" y="1316"/>
                      </a:lnTo>
                      <a:lnTo>
                        <a:pt x="2229" y="1337"/>
                      </a:lnTo>
                      <a:lnTo>
                        <a:pt x="2244" y="1356"/>
                      </a:lnTo>
                      <a:lnTo>
                        <a:pt x="2309" y="1373"/>
                      </a:lnTo>
                      <a:lnTo>
                        <a:pt x="2366" y="1410"/>
                      </a:lnTo>
                      <a:lnTo>
                        <a:pt x="2385" y="1394"/>
                      </a:lnTo>
                      <a:lnTo>
                        <a:pt x="2407" y="1383"/>
                      </a:lnTo>
                      <a:lnTo>
                        <a:pt x="2455" y="1370"/>
                      </a:lnTo>
                      <a:lnTo>
                        <a:pt x="2508" y="1381"/>
                      </a:lnTo>
                      <a:lnTo>
                        <a:pt x="2567" y="1366"/>
                      </a:lnTo>
                      <a:lnTo>
                        <a:pt x="2626" y="1339"/>
                      </a:lnTo>
                      <a:lnTo>
                        <a:pt x="2681" y="1316"/>
                      </a:lnTo>
                      <a:lnTo>
                        <a:pt x="2677" y="1370"/>
                      </a:lnTo>
                      <a:lnTo>
                        <a:pt x="2641" y="1413"/>
                      </a:lnTo>
                      <a:lnTo>
                        <a:pt x="2740" y="1410"/>
                      </a:lnTo>
                      <a:lnTo>
                        <a:pt x="2831" y="1446"/>
                      </a:lnTo>
                      <a:lnTo>
                        <a:pt x="2841" y="1469"/>
                      </a:lnTo>
                      <a:lnTo>
                        <a:pt x="2827" y="1482"/>
                      </a:lnTo>
                      <a:lnTo>
                        <a:pt x="2738" y="1491"/>
                      </a:lnTo>
                      <a:lnTo>
                        <a:pt x="2835" y="1552"/>
                      </a:lnTo>
                      <a:lnTo>
                        <a:pt x="2835" y="1588"/>
                      </a:lnTo>
                      <a:lnTo>
                        <a:pt x="2742" y="1588"/>
                      </a:lnTo>
                      <a:lnTo>
                        <a:pt x="2652" y="1560"/>
                      </a:lnTo>
                      <a:lnTo>
                        <a:pt x="2717" y="1649"/>
                      </a:lnTo>
                      <a:lnTo>
                        <a:pt x="2685" y="1674"/>
                      </a:lnTo>
                      <a:lnTo>
                        <a:pt x="2633" y="1655"/>
                      </a:lnTo>
                      <a:lnTo>
                        <a:pt x="2584" y="1630"/>
                      </a:lnTo>
                      <a:lnTo>
                        <a:pt x="2535" y="1605"/>
                      </a:lnTo>
                      <a:lnTo>
                        <a:pt x="2487" y="1581"/>
                      </a:lnTo>
                      <a:lnTo>
                        <a:pt x="2512" y="1685"/>
                      </a:lnTo>
                      <a:lnTo>
                        <a:pt x="2483" y="1699"/>
                      </a:lnTo>
                      <a:lnTo>
                        <a:pt x="2442" y="1685"/>
                      </a:lnTo>
                      <a:lnTo>
                        <a:pt x="2409" y="1596"/>
                      </a:lnTo>
                      <a:lnTo>
                        <a:pt x="2329" y="1685"/>
                      </a:lnTo>
                      <a:lnTo>
                        <a:pt x="2248" y="1689"/>
                      </a:lnTo>
                      <a:lnTo>
                        <a:pt x="2170" y="1760"/>
                      </a:lnTo>
                      <a:lnTo>
                        <a:pt x="2025" y="1735"/>
                      </a:lnTo>
                      <a:lnTo>
                        <a:pt x="2004" y="1712"/>
                      </a:lnTo>
                      <a:lnTo>
                        <a:pt x="1985" y="1680"/>
                      </a:lnTo>
                      <a:lnTo>
                        <a:pt x="1965" y="1636"/>
                      </a:lnTo>
                      <a:lnTo>
                        <a:pt x="1946" y="1590"/>
                      </a:lnTo>
                      <a:lnTo>
                        <a:pt x="1930" y="1543"/>
                      </a:lnTo>
                      <a:lnTo>
                        <a:pt x="1915" y="1497"/>
                      </a:lnTo>
                      <a:lnTo>
                        <a:pt x="1896" y="1429"/>
                      </a:lnTo>
                      <a:lnTo>
                        <a:pt x="1881" y="1457"/>
                      </a:lnTo>
                      <a:lnTo>
                        <a:pt x="1862" y="1495"/>
                      </a:lnTo>
                      <a:lnTo>
                        <a:pt x="1839" y="1541"/>
                      </a:lnTo>
                      <a:lnTo>
                        <a:pt x="1813" y="1588"/>
                      </a:lnTo>
                      <a:lnTo>
                        <a:pt x="1799" y="1611"/>
                      </a:lnTo>
                      <a:lnTo>
                        <a:pt x="1784" y="1634"/>
                      </a:lnTo>
                      <a:lnTo>
                        <a:pt x="1771" y="1657"/>
                      </a:lnTo>
                      <a:lnTo>
                        <a:pt x="1757" y="1674"/>
                      </a:lnTo>
                      <a:lnTo>
                        <a:pt x="1744" y="1691"/>
                      </a:lnTo>
                      <a:lnTo>
                        <a:pt x="1731" y="1704"/>
                      </a:lnTo>
                      <a:lnTo>
                        <a:pt x="1710" y="1718"/>
                      </a:lnTo>
                      <a:lnTo>
                        <a:pt x="1803" y="1775"/>
                      </a:lnTo>
                      <a:lnTo>
                        <a:pt x="1816" y="1807"/>
                      </a:lnTo>
                      <a:lnTo>
                        <a:pt x="1828" y="1841"/>
                      </a:lnTo>
                      <a:lnTo>
                        <a:pt x="1849" y="1910"/>
                      </a:lnTo>
                      <a:lnTo>
                        <a:pt x="1875" y="2050"/>
                      </a:lnTo>
                      <a:lnTo>
                        <a:pt x="1913" y="2085"/>
                      </a:lnTo>
                      <a:lnTo>
                        <a:pt x="1949" y="2115"/>
                      </a:lnTo>
                      <a:lnTo>
                        <a:pt x="1984" y="2142"/>
                      </a:lnTo>
                      <a:lnTo>
                        <a:pt x="2012" y="2168"/>
                      </a:lnTo>
                      <a:lnTo>
                        <a:pt x="2041" y="2193"/>
                      </a:lnTo>
                      <a:lnTo>
                        <a:pt x="2065" y="2214"/>
                      </a:lnTo>
                      <a:lnTo>
                        <a:pt x="2088" y="2233"/>
                      </a:lnTo>
                      <a:lnTo>
                        <a:pt x="2107" y="2252"/>
                      </a:lnTo>
                      <a:lnTo>
                        <a:pt x="2143" y="2286"/>
                      </a:lnTo>
                      <a:lnTo>
                        <a:pt x="2170" y="2315"/>
                      </a:lnTo>
                      <a:lnTo>
                        <a:pt x="2193" y="2341"/>
                      </a:lnTo>
                      <a:lnTo>
                        <a:pt x="2212" y="2368"/>
                      </a:lnTo>
                      <a:lnTo>
                        <a:pt x="2242" y="2423"/>
                      </a:lnTo>
                      <a:lnTo>
                        <a:pt x="2257" y="2456"/>
                      </a:lnTo>
                      <a:lnTo>
                        <a:pt x="2272" y="2494"/>
                      </a:lnTo>
                      <a:lnTo>
                        <a:pt x="2290" y="2539"/>
                      </a:lnTo>
                      <a:lnTo>
                        <a:pt x="2312" y="2592"/>
                      </a:lnTo>
                      <a:lnTo>
                        <a:pt x="2326" y="2621"/>
                      </a:lnTo>
                      <a:lnTo>
                        <a:pt x="2339" y="2655"/>
                      </a:lnTo>
                      <a:lnTo>
                        <a:pt x="2356" y="2689"/>
                      </a:lnTo>
                      <a:lnTo>
                        <a:pt x="2373" y="2729"/>
                      </a:lnTo>
                      <a:lnTo>
                        <a:pt x="2478" y="2781"/>
                      </a:lnTo>
                      <a:lnTo>
                        <a:pt x="2474" y="2823"/>
                      </a:lnTo>
                      <a:lnTo>
                        <a:pt x="2506" y="2880"/>
                      </a:lnTo>
                      <a:lnTo>
                        <a:pt x="2575" y="2882"/>
                      </a:lnTo>
                      <a:lnTo>
                        <a:pt x="2654" y="2899"/>
                      </a:lnTo>
                      <a:lnTo>
                        <a:pt x="2732" y="2925"/>
                      </a:lnTo>
                      <a:lnTo>
                        <a:pt x="2795" y="2952"/>
                      </a:lnTo>
                      <a:lnTo>
                        <a:pt x="2827" y="2992"/>
                      </a:lnTo>
                      <a:lnTo>
                        <a:pt x="2795" y="3030"/>
                      </a:lnTo>
                      <a:lnTo>
                        <a:pt x="2413" y="3020"/>
                      </a:lnTo>
                      <a:lnTo>
                        <a:pt x="2377" y="2999"/>
                      </a:lnTo>
                      <a:lnTo>
                        <a:pt x="2339" y="2979"/>
                      </a:lnTo>
                      <a:lnTo>
                        <a:pt x="2303" y="2956"/>
                      </a:lnTo>
                      <a:lnTo>
                        <a:pt x="2267" y="2933"/>
                      </a:lnTo>
                      <a:lnTo>
                        <a:pt x="2231" y="2910"/>
                      </a:lnTo>
                      <a:lnTo>
                        <a:pt x="2196" y="2885"/>
                      </a:lnTo>
                      <a:lnTo>
                        <a:pt x="2160" y="2861"/>
                      </a:lnTo>
                      <a:lnTo>
                        <a:pt x="2126" y="2836"/>
                      </a:lnTo>
                      <a:lnTo>
                        <a:pt x="2092" y="2809"/>
                      </a:lnTo>
                      <a:lnTo>
                        <a:pt x="2058" y="2783"/>
                      </a:lnTo>
                      <a:lnTo>
                        <a:pt x="2025" y="2756"/>
                      </a:lnTo>
                      <a:lnTo>
                        <a:pt x="1993" y="2727"/>
                      </a:lnTo>
                      <a:lnTo>
                        <a:pt x="1963" y="2699"/>
                      </a:lnTo>
                      <a:lnTo>
                        <a:pt x="1930" y="2669"/>
                      </a:lnTo>
                      <a:lnTo>
                        <a:pt x="1900" y="2638"/>
                      </a:lnTo>
                      <a:lnTo>
                        <a:pt x="1871" y="2608"/>
                      </a:lnTo>
                      <a:lnTo>
                        <a:pt x="1843" y="2577"/>
                      </a:lnTo>
                      <a:lnTo>
                        <a:pt x="1814" y="2545"/>
                      </a:lnTo>
                      <a:lnTo>
                        <a:pt x="1788" y="2513"/>
                      </a:lnTo>
                      <a:lnTo>
                        <a:pt x="1761" y="2478"/>
                      </a:lnTo>
                      <a:lnTo>
                        <a:pt x="1737" y="2444"/>
                      </a:lnTo>
                      <a:lnTo>
                        <a:pt x="1723" y="2427"/>
                      </a:lnTo>
                      <a:lnTo>
                        <a:pt x="1712" y="2410"/>
                      </a:lnTo>
                      <a:lnTo>
                        <a:pt x="1700" y="2391"/>
                      </a:lnTo>
                      <a:lnTo>
                        <a:pt x="1689" y="2374"/>
                      </a:lnTo>
                      <a:lnTo>
                        <a:pt x="1678" y="2357"/>
                      </a:lnTo>
                      <a:lnTo>
                        <a:pt x="1666" y="2338"/>
                      </a:lnTo>
                      <a:lnTo>
                        <a:pt x="1645" y="2300"/>
                      </a:lnTo>
                      <a:lnTo>
                        <a:pt x="1626" y="2263"/>
                      </a:lnTo>
                      <a:lnTo>
                        <a:pt x="1607" y="2225"/>
                      </a:lnTo>
                      <a:lnTo>
                        <a:pt x="1588" y="2186"/>
                      </a:lnTo>
                      <a:lnTo>
                        <a:pt x="1573" y="2146"/>
                      </a:lnTo>
                      <a:lnTo>
                        <a:pt x="1558" y="2106"/>
                      </a:lnTo>
                      <a:lnTo>
                        <a:pt x="1531" y="2022"/>
                      </a:lnTo>
                      <a:lnTo>
                        <a:pt x="1381" y="1990"/>
                      </a:lnTo>
                      <a:lnTo>
                        <a:pt x="1358" y="2011"/>
                      </a:lnTo>
                      <a:lnTo>
                        <a:pt x="1334" y="2033"/>
                      </a:lnTo>
                      <a:lnTo>
                        <a:pt x="1311" y="2060"/>
                      </a:lnTo>
                      <a:lnTo>
                        <a:pt x="1286" y="2089"/>
                      </a:lnTo>
                      <a:lnTo>
                        <a:pt x="1263" y="2121"/>
                      </a:lnTo>
                      <a:lnTo>
                        <a:pt x="1241" y="2153"/>
                      </a:lnTo>
                      <a:lnTo>
                        <a:pt x="1220" y="2187"/>
                      </a:lnTo>
                      <a:lnTo>
                        <a:pt x="1201" y="2224"/>
                      </a:lnTo>
                      <a:lnTo>
                        <a:pt x="1182" y="2260"/>
                      </a:lnTo>
                      <a:lnTo>
                        <a:pt x="1165" y="2296"/>
                      </a:lnTo>
                      <a:lnTo>
                        <a:pt x="1151" y="2332"/>
                      </a:lnTo>
                      <a:lnTo>
                        <a:pt x="1140" y="2368"/>
                      </a:lnTo>
                      <a:lnTo>
                        <a:pt x="1123" y="2440"/>
                      </a:lnTo>
                      <a:lnTo>
                        <a:pt x="1121" y="2505"/>
                      </a:lnTo>
                      <a:lnTo>
                        <a:pt x="1146" y="2534"/>
                      </a:lnTo>
                      <a:lnTo>
                        <a:pt x="1161" y="2549"/>
                      </a:lnTo>
                      <a:lnTo>
                        <a:pt x="1176" y="2566"/>
                      </a:lnTo>
                      <a:lnTo>
                        <a:pt x="1193" y="2585"/>
                      </a:lnTo>
                      <a:lnTo>
                        <a:pt x="1208" y="2606"/>
                      </a:lnTo>
                      <a:lnTo>
                        <a:pt x="1225" y="2627"/>
                      </a:lnTo>
                      <a:lnTo>
                        <a:pt x="1242" y="2648"/>
                      </a:lnTo>
                      <a:lnTo>
                        <a:pt x="1258" y="2669"/>
                      </a:lnTo>
                      <a:lnTo>
                        <a:pt x="1273" y="2689"/>
                      </a:lnTo>
                      <a:lnTo>
                        <a:pt x="1288" y="2710"/>
                      </a:lnTo>
                      <a:lnTo>
                        <a:pt x="1301" y="2731"/>
                      </a:lnTo>
                      <a:lnTo>
                        <a:pt x="1336" y="2805"/>
                      </a:lnTo>
                      <a:lnTo>
                        <a:pt x="1301" y="2838"/>
                      </a:lnTo>
                      <a:lnTo>
                        <a:pt x="1269" y="2876"/>
                      </a:lnTo>
                      <a:lnTo>
                        <a:pt x="1254" y="2895"/>
                      </a:lnTo>
                      <a:lnTo>
                        <a:pt x="1242" y="2918"/>
                      </a:lnTo>
                      <a:lnTo>
                        <a:pt x="1223" y="2960"/>
                      </a:lnTo>
                      <a:lnTo>
                        <a:pt x="1189" y="2944"/>
                      </a:lnTo>
                      <a:lnTo>
                        <a:pt x="1151" y="2935"/>
                      </a:lnTo>
                      <a:lnTo>
                        <a:pt x="1062" y="2933"/>
                      </a:lnTo>
                      <a:lnTo>
                        <a:pt x="857" y="2967"/>
                      </a:lnTo>
                      <a:lnTo>
                        <a:pt x="754" y="2984"/>
                      </a:lnTo>
                      <a:lnTo>
                        <a:pt x="661" y="2990"/>
                      </a:lnTo>
                      <a:lnTo>
                        <a:pt x="585" y="2975"/>
                      </a:lnTo>
                      <a:lnTo>
                        <a:pt x="530" y="2927"/>
                      </a:lnTo>
                      <a:lnTo>
                        <a:pt x="534" y="2895"/>
                      </a:lnTo>
                      <a:lnTo>
                        <a:pt x="651" y="2885"/>
                      </a:lnTo>
                      <a:lnTo>
                        <a:pt x="764" y="2851"/>
                      </a:lnTo>
                      <a:lnTo>
                        <a:pt x="746" y="2794"/>
                      </a:lnTo>
                      <a:lnTo>
                        <a:pt x="739" y="2699"/>
                      </a:lnTo>
                      <a:lnTo>
                        <a:pt x="739" y="2646"/>
                      </a:lnTo>
                      <a:lnTo>
                        <a:pt x="739" y="2598"/>
                      </a:lnTo>
                      <a:lnTo>
                        <a:pt x="741" y="2530"/>
                      </a:lnTo>
                      <a:lnTo>
                        <a:pt x="726" y="2513"/>
                      </a:lnTo>
                      <a:lnTo>
                        <a:pt x="710" y="2492"/>
                      </a:lnTo>
                      <a:lnTo>
                        <a:pt x="693" y="2467"/>
                      </a:lnTo>
                      <a:lnTo>
                        <a:pt x="676" y="2440"/>
                      </a:lnTo>
                      <a:lnTo>
                        <a:pt x="651" y="2383"/>
                      </a:lnTo>
                      <a:lnTo>
                        <a:pt x="648" y="2336"/>
                      </a:lnTo>
                      <a:lnTo>
                        <a:pt x="798" y="2079"/>
                      </a:lnTo>
                      <a:lnTo>
                        <a:pt x="762" y="2031"/>
                      </a:lnTo>
                      <a:lnTo>
                        <a:pt x="771" y="2014"/>
                      </a:lnTo>
                      <a:lnTo>
                        <a:pt x="784" y="1997"/>
                      </a:lnTo>
                      <a:lnTo>
                        <a:pt x="796" y="1982"/>
                      </a:lnTo>
                      <a:lnTo>
                        <a:pt x="809" y="1965"/>
                      </a:lnTo>
                      <a:lnTo>
                        <a:pt x="834" y="1934"/>
                      </a:lnTo>
                      <a:lnTo>
                        <a:pt x="860" y="1902"/>
                      </a:lnTo>
                      <a:lnTo>
                        <a:pt x="889" y="1874"/>
                      </a:lnTo>
                      <a:lnTo>
                        <a:pt x="917" y="1843"/>
                      </a:lnTo>
                      <a:lnTo>
                        <a:pt x="946" y="1815"/>
                      </a:lnTo>
                      <a:lnTo>
                        <a:pt x="974" y="1786"/>
                      </a:lnTo>
                      <a:lnTo>
                        <a:pt x="980" y="1649"/>
                      </a:lnTo>
                      <a:lnTo>
                        <a:pt x="1016" y="1596"/>
                      </a:lnTo>
                      <a:lnTo>
                        <a:pt x="963" y="1377"/>
                      </a:lnTo>
                      <a:lnTo>
                        <a:pt x="640" y="1256"/>
                      </a:lnTo>
                      <a:lnTo>
                        <a:pt x="621" y="1218"/>
                      </a:lnTo>
                      <a:lnTo>
                        <a:pt x="606" y="1187"/>
                      </a:lnTo>
                      <a:lnTo>
                        <a:pt x="587" y="1151"/>
                      </a:lnTo>
                      <a:lnTo>
                        <a:pt x="568" y="1109"/>
                      </a:lnTo>
                      <a:lnTo>
                        <a:pt x="545" y="1064"/>
                      </a:lnTo>
                      <a:lnTo>
                        <a:pt x="522" y="1016"/>
                      </a:lnTo>
                      <a:lnTo>
                        <a:pt x="498" y="968"/>
                      </a:lnTo>
                      <a:lnTo>
                        <a:pt x="473" y="921"/>
                      </a:lnTo>
                      <a:lnTo>
                        <a:pt x="448" y="873"/>
                      </a:lnTo>
                      <a:lnTo>
                        <a:pt x="425" y="830"/>
                      </a:lnTo>
                      <a:lnTo>
                        <a:pt x="402" y="790"/>
                      </a:lnTo>
                      <a:lnTo>
                        <a:pt x="393" y="773"/>
                      </a:lnTo>
                      <a:lnTo>
                        <a:pt x="383" y="755"/>
                      </a:lnTo>
                      <a:lnTo>
                        <a:pt x="364" y="729"/>
                      </a:lnTo>
                      <a:lnTo>
                        <a:pt x="351" y="710"/>
                      </a:lnTo>
                      <a:lnTo>
                        <a:pt x="340" y="698"/>
                      </a:lnTo>
                      <a:lnTo>
                        <a:pt x="368" y="651"/>
                      </a:lnTo>
                      <a:lnTo>
                        <a:pt x="307" y="598"/>
                      </a:lnTo>
                      <a:lnTo>
                        <a:pt x="247" y="590"/>
                      </a:lnTo>
                      <a:lnTo>
                        <a:pt x="231" y="571"/>
                      </a:lnTo>
                      <a:lnTo>
                        <a:pt x="218" y="554"/>
                      </a:lnTo>
                      <a:lnTo>
                        <a:pt x="205" y="535"/>
                      </a:lnTo>
                      <a:lnTo>
                        <a:pt x="192" y="518"/>
                      </a:lnTo>
                      <a:lnTo>
                        <a:pt x="176" y="501"/>
                      </a:lnTo>
                      <a:lnTo>
                        <a:pt x="163" y="483"/>
                      </a:lnTo>
                      <a:lnTo>
                        <a:pt x="150" y="466"/>
                      </a:lnTo>
                      <a:lnTo>
                        <a:pt x="135" y="449"/>
                      </a:lnTo>
                      <a:lnTo>
                        <a:pt x="119" y="432"/>
                      </a:lnTo>
                      <a:lnTo>
                        <a:pt x="104" y="417"/>
                      </a:lnTo>
                      <a:lnTo>
                        <a:pt x="72" y="387"/>
                      </a:lnTo>
                      <a:lnTo>
                        <a:pt x="38" y="356"/>
                      </a:lnTo>
                      <a:lnTo>
                        <a:pt x="0" y="329"/>
                      </a:lnTo>
                      <a:lnTo>
                        <a:pt x="3" y="305"/>
                      </a:lnTo>
                      <a:lnTo>
                        <a:pt x="57" y="293"/>
                      </a:lnTo>
                      <a:lnTo>
                        <a:pt x="157" y="347"/>
                      </a:lnTo>
                      <a:lnTo>
                        <a:pt x="68" y="212"/>
                      </a:lnTo>
                      <a:lnTo>
                        <a:pt x="66" y="198"/>
                      </a:lnTo>
                      <a:lnTo>
                        <a:pt x="68" y="181"/>
                      </a:lnTo>
                      <a:lnTo>
                        <a:pt x="76" y="168"/>
                      </a:lnTo>
                      <a:lnTo>
                        <a:pt x="89" y="164"/>
                      </a:lnTo>
                      <a:lnTo>
                        <a:pt x="123" y="185"/>
                      </a:lnTo>
                      <a:lnTo>
                        <a:pt x="157" y="221"/>
                      </a:lnTo>
                      <a:lnTo>
                        <a:pt x="174" y="240"/>
                      </a:lnTo>
                      <a:lnTo>
                        <a:pt x="190" y="259"/>
                      </a:lnTo>
                      <a:lnTo>
                        <a:pt x="203" y="276"/>
                      </a:lnTo>
                      <a:lnTo>
                        <a:pt x="214" y="293"/>
                      </a:lnTo>
                      <a:lnTo>
                        <a:pt x="195" y="238"/>
                      </a:lnTo>
                      <a:lnTo>
                        <a:pt x="180" y="194"/>
                      </a:lnTo>
                      <a:lnTo>
                        <a:pt x="167" y="145"/>
                      </a:lnTo>
                      <a:lnTo>
                        <a:pt x="161" y="69"/>
                      </a:lnTo>
                      <a:lnTo>
                        <a:pt x="169" y="58"/>
                      </a:lnTo>
                      <a:lnTo>
                        <a:pt x="178" y="54"/>
                      </a:lnTo>
                      <a:lnTo>
                        <a:pt x="214" y="61"/>
                      </a:lnTo>
                      <a:lnTo>
                        <a:pt x="230" y="86"/>
                      </a:lnTo>
                      <a:lnTo>
                        <a:pt x="243" y="111"/>
                      </a:lnTo>
                      <a:lnTo>
                        <a:pt x="264" y="166"/>
                      </a:lnTo>
                      <a:lnTo>
                        <a:pt x="281" y="221"/>
                      </a:lnTo>
                      <a:lnTo>
                        <a:pt x="294" y="276"/>
                      </a:lnTo>
                      <a:lnTo>
                        <a:pt x="309" y="242"/>
                      </a:lnTo>
                      <a:lnTo>
                        <a:pt x="311" y="193"/>
                      </a:lnTo>
                      <a:lnTo>
                        <a:pt x="304" y="103"/>
                      </a:lnTo>
                      <a:lnTo>
                        <a:pt x="307" y="88"/>
                      </a:lnTo>
                      <a:lnTo>
                        <a:pt x="317" y="78"/>
                      </a:lnTo>
                      <a:lnTo>
                        <a:pt x="340" y="82"/>
                      </a:lnTo>
                      <a:lnTo>
                        <a:pt x="355" y="137"/>
                      </a:lnTo>
                      <a:lnTo>
                        <a:pt x="364" y="210"/>
                      </a:lnTo>
                      <a:lnTo>
                        <a:pt x="372" y="341"/>
                      </a:lnTo>
                      <a:lnTo>
                        <a:pt x="433" y="316"/>
                      </a:lnTo>
                      <a:lnTo>
                        <a:pt x="477" y="269"/>
                      </a:lnTo>
                      <a:lnTo>
                        <a:pt x="509" y="265"/>
                      </a:lnTo>
                      <a:lnTo>
                        <a:pt x="513" y="329"/>
                      </a:lnTo>
                      <a:lnTo>
                        <a:pt x="425" y="455"/>
                      </a:lnTo>
                      <a:lnTo>
                        <a:pt x="458" y="541"/>
                      </a:lnTo>
                      <a:lnTo>
                        <a:pt x="490" y="520"/>
                      </a:lnTo>
                      <a:lnTo>
                        <a:pt x="518" y="565"/>
                      </a:lnTo>
                      <a:lnTo>
                        <a:pt x="566" y="573"/>
                      </a:lnTo>
                      <a:lnTo>
                        <a:pt x="585" y="594"/>
                      </a:lnTo>
                      <a:lnTo>
                        <a:pt x="604" y="613"/>
                      </a:lnTo>
                      <a:lnTo>
                        <a:pt x="623" y="632"/>
                      </a:lnTo>
                      <a:lnTo>
                        <a:pt x="642" y="649"/>
                      </a:lnTo>
                      <a:lnTo>
                        <a:pt x="661" y="666"/>
                      </a:lnTo>
                      <a:lnTo>
                        <a:pt x="680" y="683"/>
                      </a:lnTo>
                      <a:lnTo>
                        <a:pt x="718" y="715"/>
                      </a:lnTo>
                      <a:lnTo>
                        <a:pt x="756" y="744"/>
                      </a:lnTo>
                      <a:lnTo>
                        <a:pt x="796" y="769"/>
                      </a:lnTo>
                      <a:lnTo>
                        <a:pt x="836" y="792"/>
                      </a:lnTo>
                      <a:lnTo>
                        <a:pt x="878" y="811"/>
                      </a:lnTo>
                      <a:lnTo>
                        <a:pt x="919" y="826"/>
                      </a:lnTo>
                      <a:lnTo>
                        <a:pt x="963" y="837"/>
                      </a:lnTo>
                      <a:lnTo>
                        <a:pt x="1056" y="851"/>
                      </a:lnTo>
                      <a:lnTo>
                        <a:pt x="1271" y="824"/>
                      </a:lnTo>
                      <a:lnTo>
                        <a:pt x="1279" y="809"/>
                      </a:lnTo>
                      <a:lnTo>
                        <a:pt x="1292" y="795"/>
                      </a:lnTo>
                      <a:lnTo>
                        <a:pt x="1328" y="792"/>
                      </a:lnTo>
                      <a:lnTo>
                        <a:pt x="1324" y="723"/>
                      </a:lnTo>
                      <a:lnTo>
                        <a:pt x="1360" y="641"/>
                      </a:lnTo>
                      <a:lnTo>
                        <a:pt x="1364" y="601"/>
                      </a:lnTo>
                      <a:lnTo>
                        <a:pt x="1356" y="561"/>
                      </a:lnTo>
                      <a:lnTo>
                        <a:pt x="1343" y="522"/>
                      </a:lnTo>
                      <a:lnTo>
                        <a:pt x="1322" y="482"/>
                      </a:lnTo>
                      <a:lnTo>
                        <a:pt x="1311" y="464"/>
                      </a:lnTo>
                      <a:lnTo>
                        <a:pt x="1298" y="445"/>
                      </a:lnTo>
                      <a:lnTo>
                        <a:pt x="1282" y="428"/>
                      </a:lnTo>
                      <a:lnTo>
                        <a:pt x="1267" y="411"/>
                      </a:lnTo>
                      <a:lnTo>
                        <a:pt x="1258" y="320"/>
                      </a:lnTo>
                      <a:lnTo>
                        <a:pt x="1246" y="276"/>
                      </a:lnTo>
                      <a:lnTo>
                        <a:pt x="1235" y="232"/>
                      </a:lnTo>
                      <a:lnTo>
                        <a:pt x="1260" y="154"/>
                      </a:lnTo>
                      <a:lnTo>
                        <a:pt x="1286" y="135"/>
                      </a:lnTo>
                      <a:lnTo>
                        <a:pt x="1318" y="120"/>
                      </a:lnTo>
                      <a:lnTo>
                        <a:pt x="1387" y="103"/>
                      </a:lnTo>
                      <a:lnTo>
                        <a:pt x="1522" y="71"/>
                      </a:lnTo>
                      <a:lnTo>
                        <a:pt x="1560" y="50"/>
                      </a:lnTo>
                      <a:lnTo>
                        <a:pt x="1596" y="27"/>
                      </a:lnTo>
                      <a:lnTo>
                        <a:pt x="1632" y="8"/>
                      </a:lnTo>
                      <a:lnTo>
                        <a:pt x="1674" y="0"/>
                      </a:lnTo>
                      <a:lnTo>
                        <a:pt x="1689" y="0"/>
                      </a:lnTo>
                      <a:lnTo>
                        <a:pt x="1746" y="37"/>
                      </a:lnTo>
                      <a:lnTo>
                        <a:pt x="1761" y="118"/>
                      </a:lnTo>
                      <a:lnTo>
                        <a:pt x="1718" y="19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4" name="Freeform 11"/>
                <p:cNvSpPr>
                  <a:spLocks/>
                </p:cNvSpPr>
                <p:nvPr/>
              </p:nvSpPr>
              <p:spPr bwMode="auto">
                <a:xfrm>
                  <a:off x="5427663" y="4933951"/>
                  <a:ext cx="269875" cy="101600"/>
                </a:xfrm>
                <a:custGeom>
                  <a:avLst/>
                  <a:gdLst>
                    <a:gd name="T0" fmla="*/ 0 w 341"/>
                    <a:gd name="T1" fmla="*/ 15507782 h 129"/>
                    <a:gd name="T2" fmla="*/ 15659082 w 341"/>
                    <a:gd name="T3" fmla="*/ 26052918 h 129"/>
                    <a:gd name="T4" fmla="*/ 33823015 w 341"/>
                    <a:gd name="T5" fmla="*/ 36598048 h 129"/>
                    <a:gd name="T6" fmla="*/ 52612968 w 341"/>
                    <a:gd name="T7" fmla="*/ 47143178 h 129"/>
                    <a:gd name="T8" fmla="*/ 72030507 w 341"/>
                    <a:gd name="T9" fmla="*/ 56447855 h 129"/>
                    <a:gd name="T10" fmla="*/ 112116848 w 341"/>
                    <a:gd name="T11" fmla="*/ 71955631 h 129"/>
                    <a:gd name="T12" fmla="*/ 151576357 w 341"/>
                    <a:gd name="T13" fmla="*/ 80019832 h 129"/>
                    <a:gd name="T14" fmla="*/ 213585112 w 341"/>
                    <a:gd name="T15" fmla="*/ 50865359 h 129"/>
                    <a:gd name="T16" fmla="*/ 90820448 w 341"/>
                    <a:gd name="T17" fmla="*/ 0 h 129"/>
                    <a:gd name="T18" fmla="*/ 0 w 341"/>
                    <a:gd name="T19" fmla="*/ 15507782 h 129"/>
                    <a:gd name="T20" fmla="*/ 0 w 341"/>
                    <a:gd name="T21" fmla="*/ 15507782 h 1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41"/>
                    <a:gd name="T34" fmla="*/ 0 h 129"/>
                    <a:gd name="T35" fmla="*/ 341 w 341"/>
                    <a:gd name="T36" fmla="*/ 129 h 12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41" h="129">
                      <a:moveTo>
                        <a:pt x="0" y="25"/>
                      </a:moveTo>
                      <a:lnTo>
                        <a:pt x="25" y="42"/>
                      </a:lnTo>
                      <a:lnTo>
                        <a:pt x="54" y="59"/>
                      </a:lnTo>
                      <a:lnTo>
                        <a:pt x="84" y="76"/>
                      </a:lnTo>
                      <a:lnTo>
                        <a:pt x="115" y="91"/>
                      </a:lnTo>
                      <a:lnTo>
                        <a:pt x="179" y="116"/>
                      </a:lnTo>
                      <a:lnTo>
                        <a:pt x="242" y="129"/>
                      </a:lnTo>
                      <a:lnTo>
                        <a:pt x="341" y="82"/>
                      </a:lnTo>
                      <a:lnTo>
                        <a:pt x="145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5" name="Freeform 12"/>
                <p:cNvSpPr>
                  <a:spLocks/>
                </p:cNvSpPr>
                <p:nvPr/>
              </p:nvSpPr>
              <p:spPr bwMode="auto">
                <a:xfrm>
                  <a:off x="3714751" y="4881563"/>
                  <a:ext cx="1808163" cy="252413"/>
                </a:xfrm>
                <a:custGeom>
                  <a:avLst/>
                  <a:gdLst>
                    <a:gd name="T0" fmla="*/ 250565623 w 2276"/>
                    <a:gd name="T1" fmla="*/ 35912495 h 318"/>
                    <a:gd name="T2" fmla="*/ 429179737 w 2276"/>
                    <a:gd name="T3" fmla="*/ 66154430 h 318"/>
                    <a:gd name="T4" fmla="*/ 470204205 w 2276"/>
                    <a:gd name="T5" fmla="*/ 20791527 h 318"/>
                    <a:gd name="T6" fmla="*/ 521327688 w 2276"/>
                    <a:gd name="T7" fmla="*/ 15751206 h 318"/>
                    <a:gd name="T8" fmla="*/ 526376401 w 2276"/>
                    <a:gd name="T9" fmla="*/ 23941926 h 318"/>
                    <a:gd name="T10" fmla="*/ 538368584 w 2276"/>
                    <a:gd name="T11" fmla="*/ 38432655 h 318"/>
                    <a:gd name="T12" fmla="*/ 551622350 w 2276"/>
                    <a:gd name="T13" fmla="*/ 54183868 h 318"/>
                    <a:gd name="T14" fmla="*/ 561089779 w 2276"/>
                    <a:gd name="T15" fmla="*/ 63634270 h 318"/>
                    <a:gd name="T16" fmla="*/ 583810974 w 2276"/>
                    <a:gd name="T17" fmla="*/ 67414114 h 318"/>
                    <a:gd name="T18" fmla="*/ 614737221 w 2276"/>
                    <a:gd name="T19" fmla="*/ 62373793 h 318"/>
                    <a:gd name="T20" fmla="*/ 670277832 w 2276"/>
                    <a:gd name="T21" fmla="*/ 40952815 h 318"/>
                    <a:gd name="T22" fmla="*/ 735917457 w 2276"/>
                    <a:gd name="T23" fmla="*/ 0 h 318"/>
                    <a:gd name="T24" fmla="*/ 884868594 w 2276"/>
                    <a:gd name="T25" fmla="*/ 10080644 h 318"/>
                    <a:gd name="T26" fmla="*/ 910114543 w 2276"/>
                    <a:gd name="T27" fmla="*/ 61114110 h 318"/>
                    <a:gd name="T28" fmla="*/ 1084310635 w 2276"/>
                    <a:gd name="T29" fmla="*/ 51663695 h 318"/>
                    <a:gd name="T30" fmla="*/ 1103244699 w 2276"/>
                    <a:gd name="T31" fmla="*/ 67414114 h 318"/>
                    <a:gd name="T32" fmla="*/ 1122179558 w 2276"/>
                    <a:gd name="T33" fmla="*/ 79385470 h 318"/>
                    <a:gd name="T34" fmla="*/ 1144269167 w 2276"/>
                    <a:gd name="T35" fmla="*/ 88835873 h 318"/>
                    <a:gd name="T36" fmla="*/ 1165728780 w 2276"/>
                    <a:gd name="T37" fmla="*/ 97026592 h 318"/>
                    <a:gd name="T38" fmla="*/ 1209908793 w 2276"/>
                    <a:gd name="T39" fmla="*/ 107107258 h 318"/>
                    <a:gd name="T40" fmla="*/ 1255351183 w 2276"/>
                    <a:gd name="T41" fmla="*/ 112777817 h 318"/>
                    <a:gd name="T42" fmla="*/ 1348761510 w 2276"/>
                    <a:gd name="T43" fmla="*/ 123487903 h 318"/>
                    <a:gd name="T44" fmla="*/ 1436490745 w 2276"/>
                    <a:gd name="T45" fmla="*/ 153729826 h 318"/>
                    <a:gd name="T46" fmla="*/ 1406826875 w 2276"/>
                    <a:gd name="T47" fmla="*/ 164440706 h 318"/>
                    <a:gd name="T48" fmla="*/ 1376531418 w 2276"/>
                    <a:gd name="T49" fmla="*/ 173891109 h 318"/>
                    <a:gd name="T50" fmla="*/ 1320360017 w 2276"/>
                    <a:gd name="T51" fmla="*/ 187122148 h 318"/>
                    <a:gd name="T52" fmla="*/ 1219376222 w 2276"/>
                    <a:gd name="T53" fmla="*/ 200353188 h 318"/>
                    <a:gd name="T54" fmla="*/ 1132908570 w 2276"/>
                    <a:gd name="T55" fmla="*/ 196572551 h 318"/>
                    <a:gd name="T56" fmla="*/ 1056539933 w 2276"/>
                    <a:gd name="T57" fmla="*/ 181451589 h 318"/>
                    <a:gd name="T58" fmla="*/ 989007139 w 2276"/>
                    <a:gd name="T59" fmla="*/ 160660862 h 318"/>
                    <a:gd name="T60" fmla="*/ 956819309 w 2276"/>
                    <a:gd name="T61" fmla="*/ 149949983 h 318"/>
                    <a:gd name="T62" fmla="*/ 925893062 w 2276"/>
                    <a:gd name="T63" fmla="*/ 140499580 h 318"/>
                    <a:gd name="T64" fmla="*/ 864671358 w 2276"/>
                    <a:gd name="T65" fmla="*/ 123487903 h 318"/>
                    <a:gd name="T66" fmla="*/ 803450251 w 2276"/>
                    <a:gd name="T67" fmla="*/ 117818138 h 318"/>
                    <a:gd name="T68" fmla="*/ 609056923 w 2276"/>
                    <a:gd name="T69" fmla="*/ 135459260 h 318"/>
                    <a:gd name="T70" fmla="*/ 506179960 w 2276"/>
                    <a:gd name="T71" fmla="*/ 151209666 h 318"/>
                    <a:gd name="T72" fmla="*/ 400147353 w 2276"/>
                    <a:gd name="T73" fmla="*/ 165701183 h 318"/>
                    <a:gd name="T74" fmla="*/ 294745636 w 2276"/>
                    <a:gd name="T75" fmla="*/ 175151586 h 318"/>
                    <a:gd name="T76" fmla="*/ 191868624 w 2276"/>
                    <a:gd name="T77" fmla="*/ 175151586 h 318"/>
                    <a:gd name="T78" fmla="*/ 93409558 w 2276"/>
                    <a:gd name="T79" fmla="*/ 161920546 h 318"/>
                    <a:gd name="T80" fmla="*/ 0 w 2276"/>
                    <a:gd name="T81" fmla="*/ 132939099 h 318"/>
                    <a:gd name="T82" fmla="*/ 64377273 w 2276"/>
                    <a:gd name="T83" fmla="*/ 120338298 h 318"/>
                    <a:gd name="T84" fmla="*/ 130647715 w 2276"/>
                    <a:gd name="T85" fmla="*/ 97026592 h 318"/>
                    <a:gd name="T86" fmla="*/ 162836339 w 2276"/>
                    <a:gd name="T87" fmla="*/ 84425791 h 318"/>
                    <a:gd name="T88" fmla="*/ 193761792 w 2276"/>
                    <a:gd name="T89" fmla="*/ 68674591 h 318"/>
                    <a:gd name="T90" fmla="*/ 222794921 w 2276"/>
                    <a:gd name="T91" fmla="*/ 51663695 h 318"/>
                    <a:gd name="T92" fmla="*/ 250565623 w 2276"/>
                    <a:gd name="T93" fmla="*/ 35912495 h 318"/>
                    <a:gd name="T94" fmla="*/ 250565623 w 2276"/>
                    <a:gd name="T95" fmla="*/ 35912495 h 3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2276"/>
                    <a:gd name="T145" fmla="*/ 0 h 318"/>
                    <a:gd name="T146" fmla="*/ 2276 w 2276"/>
                    <a:gd name="T147" fmla="*/ 318 h 3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2276" h="318">
                      <a:moveTo>
                        <a:pt x="397" y="57"/>
                      </a:moveTo>
                      <a:lnTo>
                        <a:pt x="680" y="105"/>
                      </a:lnTo>
                      <a:lnTo>
                        <a:pt x="745" y="33"/>
                      </a:lnTo>
                      <a:lnTo>
                        <a:pt x="826" y="25"/>
                      </a:lnTo>
                      <a:lnTo>
                        <a:pt x="834" y="38"/>
                      </a:lnTo>
                      <a:lnTo>
                        <a:pt x="853" y="61"/>
                      </a:lnTo>
                      <a:lnTo>
                        <a:pt x="874" y="86"/>
                      </a:lnTo>
                      <a:lnTo>
                        <a:pt x="889" y="101"/>
                      </a:lnTo>
                      <a:lnTo>
                        <a:pt x="925" y="107"/>
                      </a:lnTo>
                      <a:lnTo>
                        <a:pt x="974" y="99"/>
                      </a:lnTo>
                      <a:lnTo>
                        <a:pt x="1062" y="65"/>
                      </a:lnTo>
                      <a:lnTo>
                        <a:pt x="1166" y="0"/>
                      </a:lnTo>
                      <a:lnTo>
                        <a:pt x="1402" y="16"/>
                      </a:lnTo>
                      <a:lnTo>
                        <a:pt x="1442" y="97"/>
                      </a:lnTo>
                      <a:lnTo>
                        <a:pt x="1718" y="82"/>
                      </a:lnTo>
                      <a:lnTo>
                        <a:pt x="1748" y="107"/>
                      </a:lnTo>
                      <a:lnTo>
                        <a:pt x="1778" y="126"/>
                      </a:lnTo>
                      <a:lnTo>
                        <a:pt x="1813" y="141"/>
                      </a:lnTo>
                      <a:lnTo>
                        <a:pt x="1847" y="154"/>
                      </a:lnTo>
                      <a:lnTo>
                        <a:pt x="1917" y="170"/>
                      </a:lnTo>
                      <a:lnTo>
                        <a:pt x="1989" y="179"/>
                      </a:lnTo>
                      <a:lnTo>
                        <a:pt x="2137" y="196"/>
                      </a:lnTo>
                      <a:lnTo>
                        <a:pt x="2276" y="244"/>
                      </a:lnTo>
                      <a:lnTo>
                        <a:pt x="2229" y="261"/>
                      </a:lnTo>
                      <a:lnTo>
                        <a:pt x="2181" y="276"/>
                      </a:lnTo>
                      <a:lnTo>
                        <a:pt x="2092" y="297"/>
                      </a:lnTo>
                      <a:lnTo>
                        <a:pt x="1932" y="318"/>
                      </a:lnTo>
                      <a:lnTo>
                        <a:pt x="1795" y="312"/>
                      </a:lnTo>
                      <a:lnTo>
                        <a:pt x="1674" y="288"/>
                      </a:lnTo>
                      <a:lnTo>
                        <a:pt x="1567" y="255"/>
                      </a:lnTo>
                      <a:lnTo>
                        <a:pt x="1516" y="238"/>
                      </a:lnTo>
                      <a:lnTo>
                        <a:pt x="1467" y="223"/>
                      </a:lnTo>
                      <a:lnTo>
                        <a:pt x="1370" y="196"/>
                      </a:lnTo>
                      <a:lnTo>
                        <a:pt x="1273" y="187"/>
                      </a:lnTo>
                      <a:lnTo>
                        <a:pt x="965" y="215"/>
                      </a:lnTo>
                      <a:lnTo>
                        <a:pt x="802" y="240"/>
                      </a:lnTo>
                      <a:lnTo>
                        <a:pt x="634" y="263"/>
                      </a:lnTo>
                      <a:lnTo>
                        <a:pt x="467" y="278"/>
                      </a:lnTo>
                      <a:lnTo>
                        <a:pt x="304" y="278"/>
                      </a:lnTo>
                      <a:lnTo>
                        <a:pt x="148" y="257"/>
                      </a:lnTo>
                      <a:lnTo>
                        <a:pt x="0" y="211"/>
                      </a:lnTo>
                      <a:lnTo>
                        <a:pt x="102" y="191"/>
                      </a:lnTo>
                      <a:lnTo>
                        <a:pt x="207" y="154"/>
                      </a:lnTo>
                      <a:lnTo>
                        <a:pt x="258" y="134"/>
                      </a:lnTo>
                      <a:lnTo>
                        <a:pt x="307" y="109"/>
                      </a:lnTo>
                      <a:lnTo>
                        <a:pt x="353" y="82"/>
                      </a:lnTo>
                      <a:lnTo>
                        <a:pt x="397" y="5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6" name="Freeform 13"/>
                <p:cNvSpPr>
                  <a:spLocks/>
                </p:cNvSpPr>
                <p:nvPr/>
              </p:nvSpPr>
              <p:spPr bwMode="auto">
                <a:xfrm>
                  <a:off x="3560763" y="3060701"/>
                  <a:ext cx="131763" cy="174625"/>
                </a:xfrm>
                <a:custGeom>
                  <a:avLst/>
                  <a:gdLst>
                    <a:gd name="T0" fmla="*/ 82264028 w 165"/>
                    <a:gd name="T1" fmla="*/ 0 h 219"/>
                    <a:gd name="T2" fmla="*/ 0 w 165"/>
                    <a:gd name="T3" fmla="*/ 100457214 h 219"/>
                    <a:gd name="T4" fmla="*/ 32523102 w 165"/>
                    <a:gd name="T5" fmla="*/ 139241521 h 219"/>
                    <a:gd name="T6" fmla="*/ 105221151 w 165"/>
                    <a:gd name="T7" fmla="*/ 41327120 h 219"/>
                    <a:gd name="T8" fmla="*/ 82264028 w 165"/>
                    <a:gd name="T9" fmla="*/ 0 h 219"/>
                    <a:gd name="T10" fmla="*/ 82264028 w 165"/>
                    <a:gd name="T11" fmla="*/ 0 h 219"/>
                    <a:gd name="T12" fmla="*/ 82264028 w 165"/>
                    <a:gd name="T13" fmla="*/ 0 h 2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5"/>
                    <a:gd name="T22" fmla="*/ 0 h 219"/>
                    <a:gd name="T23" fmla="*/ 165 w 165"/>
                    <a:gd name="T24" fmla="*/ 219 h 2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5" h="219">
                      <a:moveTo>
                        <a:pt x="129" y="0"/>
                      </a:moveTo>
                      <a:lnTo>
                        <a:pt x="0" y="158"/>
                      </a:lnTo>
                      <a:lnTo>
                        <a:pt x="51" y="219"/>
                      </a:lnTo>
                      <a:lnTo>
                        <a:pt x="165" y="65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D8F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7" name="Freeform 14"/>
                <p:cNvSpPr>
                  <a:spLocks/>
                </p:cNvSpPr>
                <p:nvPr/>
              </p:nvSpPr>
              <p:spPr bwMode="auto">
                <a:xfrm>
                  <a:off x="5013326" y="3865563"/>
                  <a:ext cx="193675" cy="122238"/>
                </a:xfrm>
                <a:custGeom>
                  <a:avLst/>
                  <a:gdLst>
                    <a:gd name="T0" fmla="*/ 121965057 w 243"/>
                    <a:gd name="T1" fmla="*/ 12600831 h 154"/>
                    <a:gd name="T2" fmla="*/ 53994689 w 243"/>
                    <a:gd name="T3" fmla="*/ 44103307 h 154"/>
                    <a:gd name="T4" fmla="*/ 0 w 243"/>
                    <a:gd name="T5" fmla="*/ 0 h 154"/>
                    <a:gd name="T6" fmla="*/ 13339667 w 243"/>
                    <a:gd name="T7" fmla="*/ 89466299 h 154"/>
                    <a:gd name="T8" fmla="*/ 59077261 w 243"/>
                    <a:gd name="T9" fmla="*/ 97026796 h 154"/>
                    <a:gd name="T10" fmla="*/ 106084508 w 243"/>
                    <a:gd name="T11" fmla="*/ 91986465 h 154"/>
                    <a:gd name="T12" fmla="*/ 154362174 w 243"/>
                    <a:gd name="T13" fmla="*/ 44103307 h 154"/>
                    <a:gd name="T14" fmla="*/ 121965057 w 243"/>
                    <a:gd name="T15" fmla="*/ 12600831 h 154"/>
                    <a:gd name="T16" fmla="*/ 121965057 w 243"/>
                    <a:gd name="T17" fmla="*/ 12600831 h 15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43"/>
                    <a:gd name="T28" fmla="*/ 0 h 154"/>
                    <a:gd name="T29" fmla="*/ 243 w 243"/>
                    <a:gd name="T30" fmla="*/ 154 h 15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43" h="154">
                      <a:moveTo>
                        <a:pt x="192" y="20"/>
                      </a:moveTo>
                      <a:lnTo>
                        <a:pt x="85" y="70"/>
                      </a:lnTo>
                      <a:lnTo>
                        <a:pt x="0" y="0"/>
                      </a:lnTo>
                      <a:lnTo>
                        <a:pt x="21" y="142"/>
                      </a:lnTo>
                      <a:lnTo>
                        <a:pt x="93" y="154"/>
                      </a:lnTo>
                      <a:lnTo>
                        <a:pt x="167" y="146"/>
                      </a:lnTo>
                      <a:lnTo>
                        <a:pt x="243" y="70"/>
                      </a:lnTo>
                      <a:lnTo>
                        <a:pt x="192" y="20"/>
                      </a:lnTo>
                      <a:close/>
                    </a:path>
                  </a:pathLst>
                </a:custGeom>
                <a:solidFill>
                  <a:srgbClr val="D8F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8" name="Freeform 15"/>
                <p:cNvSpPr>
                  <a:spLocks/>
                </p:cNvSpPr>
                <p:nvPr/>
              </p:nvSpPr>
              <p:spPr bwMode="auto">
                <a:xfrm>
                  <a:off x="4316413" y="2998788"/>
                  <a:ext cx="77788" cy="120650"/>
                </a:xfrm>
                <a:custGeom>
                  <a:avLst/>
                  <a:gdLst>
                    <a:gd name="T0" fmla="*/ 28296391 w 97"/>
                    <a:gd name="T1" fmla="*/ 0 h 150"/>
                    <a:gd name="T2" fmla="*/ 0 w 97"/>
                    <a:gd name="T3" fmla="*/ 8410109 h 150"/>
                    <a:gd name="T4" fmla="*/ 7073897 w 97"/>
                    <a:gd name="T5" fmla="*/ 31053701 h 150"/>
                    <a:gd name="T6" fmla="*/ 16720411 w 97"/>
                    <a:gd name="T7" fmla="*/ 54343980 h 150"/>
                    <a:gd name="T8" fmla="*/ 28296391 w 97"/>
                    <a:gd name="T9" fmla="*/ 76340075 h 150"/>
                    <a:gd name="T10" fmla="*/ 39229210 w 97"/>
                    <a:gd name="T11" fmla="*/ 97042802 h 150"/>
                    <a:gd name="T12" fmla="*/ 62381170 w 97"/>
                    <a:gd name="T13" fmla="*/ 53049809 h 150"/>
                    <a:gd name="T14" fmla="*/ 28296391 w 97"/>
                    <a:gd name="T15" fmla="*/ 0 h 150"/>
                    <a:gd name="T16" fmla="*/ 28296391 w 97"/>
                    <a:gd name="T17" fmla="*/ 0 h 15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150"/>
                    <a:gd name="T29" fmla="*/ 97 w 97"/>
                    <a:gd name="T30" fmla="*/ 150 h 15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150">
                      <a:moveTo>
                        <a:pt x="44" y="0"/>
                      </a:moveTo>
                      <a:lnTo>
                        <a:pt x="0" y="13"/>
                      </a:lnTo>
                      <a:lnTo>
                        <a:pt x="11" y="48"/>
                      </a:lnTo>
                      <a:lnTo>
                        <a:pt x="26" y="84"/>
                      </a:lnTo>
                      <a:lnTo>
                        <a:pt x="44" y="118"/>
                      </a:lnTo>
                      <a:lnTo>
                        <a:pt x="61" y="150"/>
                      </a:lnTo>
                      <a:lnTo>
                        <a:pt x="97" y="8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CCA2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9" name="Freeform 16"/>
                <p:cNvSpPr>
                  <a:spLocks/>
                </p:cNvSpPr>
                <p:nvPr/>
              </p:nvSpPr>
              <p:spPr bwMode="auto">
                <a:xfrm>
                  <a:off x="3300413" y="2703513"/>
                  <a:ext cx="388938" cy="454025"/>
                </a:xfrm>
                <a:custGeom>
                  <a:avLst/>
                  <a:gdLst>
                    <a:gd name="T0" fmla="*/ 191532123 w 490"/>
                    <a:gd name="T1" fmla="*/ 5022800 h 573"/>
                    <a:gd name="T2" fmla="*/ 184601885 w 490"/>
                    <a:gd name="T3" fmla="*/ 65923159 h 573"/>
                    <a:gd name="T4" fmla="*/ 184601885 w 490"/>
                    <a:gd name="T5" fmla="*/ 128079417 h 573"/>
                    <a:gd name="T6" fmla="*/ 137978549 w 490"/>
                    <a:gd name="T7" fmla="*/ 2511004 h 573"/>
                    <a:gd name="T8" fmla="*/ 114667675 w 490"/>
                    <a:gd name="T9" fmla="*/ 0 h 573"/>
                    <a:gd name="T10" fmla="*/ 111517278 w 490"/>
                    <a:gd name="T11" fmla="*/ 27625005 h 573"/>
                    <a:gd name="T12" fmla="*/ 117187834 w 490"/>
                    <a:gd name="T13" fmla="*/ 68434954 h 573"/>
                    <a:gd name="T14" fmla="*/ 126007993 w 490"/>
                    <a:gd name="T15" fmla="*/ 108616570 h 573"/>
                    <a:gd name="T16" fmla="*/ 132938231 w 490"/>
                    <a:gd name="T17" fmla="*/ 137497461 h 573"/>
                    <a:gd name="T18" fmla="*/ 66154393 w 490"/>
                    <a:gd name="T19" fmla="*/ 60900361 h 573"/>
                    <a:gd name="T20" fmla="*/ 49143507 w 490"/>
                    <a:gd name="T21" fmla="*/ 68434954 h 573"/>
                    <a:gd name="T22" fmla="*/ 51663666 w 490"/>
                    <a:gd name="T23" fmla="*/ 93548152 h 573"/>
                    <a:gd name="T24" fmla="*/ 56073758 w 490"/>
                    <a:gd name="T25" fmla="*/ 107360673 h 573"/>
                    <a:gd name="T26" fmla="*/ 63634235 w 490"/>
                    <a:gd name="T27" fmla="*/ 121801514 h 573"/>
                    <a:gd name="T28" fmla="*/ 70564473 w 490"/>
                    <a:gd name="T29" fmla="*/ 136241563 h 573"/>
                    <a:gd name="T30" fmla="*/ 78755188 w 490"/>
                    <a:gd name="T31" fmla="*/ 148170609 h 573"/>
                    <a:gd name="T32" fmla="*/ 87575347 w 490"/>
                    <a:gd name="T33" fmla="*/ 160099656 h 573"/>
                    <a:gd name="T34" fmla="*/ 94506379 w 490"/>
                    <a:gd name="T35" fmla="*/ 168261801 h 573"/>
                    <a:gd name="T36" fmla="*/ 22681436 w 490"/>
                    <a:gd name="T37" fmla="*/ 150682405 h 573"/>
                    <a:gd name="T38" fmla="*/ 0 w 490"/>
                    <a:gd name="T39" fmla="*/ 157588653 h 573"/>
                    <a:gd name="T40" fmla="*/ 26462077 w 490"/>
                    <a:gd name="T41" fmla="*/ 178307397 h 573"/>
                    <a:gd name="T42" fmla="*/ 38432633 w 490"/>
                    <a:gd name="T43" fmla="*/ 188980546 h 573"/>
                    <a:gd name="T44" fmla="*/ 50403190 w 490"/>
                    <a:gd name="T45" fmla="*/ 200909592 h 573"/>
                    <a:gd name="T46" fmla="*/ 62373758 w 490"/>
                    <a:gd name="T47" fmla="*/ 212838688 h 573"/>
                    <a:gd name="T48" fmla="*/ 73084632 w 490"/>
                    <a:gd name="T49" fmla="*/ 224767734 h 573"/>
                    <a:gd name="T50" fmla="*/ 83795505 w 490"/>
                    <a:gd name="T51" fmla="*/ 237951885 h 573"/>
                    <a:gd name="T52" fmla="*/ 94506379 w 490"/>
                    <a:gd name="T53" fmla="*/ 249880932 h 573"/>
                    <a:gd name="T54" fmla="*/ 144909581 w 490"/>
                    <a:gd name="T55" fmla="*/ 178307397 h 573"/>
                    <a:gd name="T56" fmla="*/ 136718866 w 490"/>
                    <a:gd name="T57" fmla="*/ 224767734 h 573"/>
                    <a:gd name="T58" fmla="*/ 126007993 w 490"/>
                    <a:gd name="T59" fmla="*/ 269972124 h 573"/>
                    <a:gd name="T60" fmla="*/ 144909581 w 490"/>
                    <a:gd name="T61" fmla="*/ 310781268 h 573"/>
                    <a:gd name="T62" fmla="*/ 189011964 w 490"/>
                    <a:gd name="T63" fmla="*/ 321455209 h 573"/>
                    <a:gd name="T64" fmla="*/ 227444635 w 490"/>
                    <a:gd name="T65" fmla="*/ 359753350 h 573"/>
                    <a:gd name="T66" fmla="*/ 281628447 w 490"/>
                    <a:gd name="T67" fmla="*/ 292574318 h 573"/>
                    <a:gd name="T68" fmla="*/ 252646224 w 490"/>
                    <a:gd name="T69" fmla="*/ 251764382 h 573"/>
                    <a:gd name="T70" fmla="*/ 262096621 w 490"/>
                    <a:gd name="T71" fmla="*/ 227278737 h 573"/>
                    <a:gd name="T72" fmla="*/ 275327653 w 490"/>
                    <a:gd name="T73" fmla="*/ 202164697 h 573"/>
                    <a:gd name="T74" fmla="*/ 283518368 w 490"/>
                    <a:gd name="T75" fmla="*/ 190236443 h 573"/>
                    <a:gd name="T76" fmla="*/ 291078845 w 490"/>
                    <a:gd name="T77" fmla="*/ 178307397 h 573"/>
                    <a:gd name="T78" fmla="*/ 300529242 w 490"/>
                    <a:gd name="T79" fmla="*/ 167005904 h 573"/>
                    <a:gd name="T80" fmla="*/ 308719957 w 490"/>
                    <a:gd name="T81" fmla="*/ 157588653 h 573"/>
                    <a:gd name="T82" fmla="*/ 299269559 w 490"/>
                    <a:gd name="T83" fmla="*/ 132474663 h 573"/>
                    <a:gd name="T84" fmla="*/ 280367971 w 490"/>
                    <a:gd name="T85" fmla="*/ 150682405 h 573"/>
                    <a:gd name="T86" fmla="*/ 260836938 w 490"/>
                    <a:gd name="T87" fmla="*/ 168261801 h 573"/>
                    <a:gd name="T88" fmla="*/ 239415191 w 490"/>
                    <a:gd name="T89" fmla="*/ 185213645 h 573"/>
                    <a:gd name="T90" fmla="*/ 216733761 w 490"/>
                    <a:gd name="T91" fmla="*/ 198397797 h 573"/>
                    <a:gd name="T92" fmla="*/ 234374873 w 490"/>
                    <a:gd name="T93" fmla="*/ 160099656 h 573"/>
                    <a:gd name="T94" fmla="*/ 222404317 w 490"/>
                    <a:gd name="T95" fmla="*/ 142520259 h 573"/>
                    <a:gd name="T96" fmla="*/ 221774079 w 490"/>
                    <a:gd name="T97" fmla="*/ 75341202 h 573"/>
                    <a:gd name="T98" fmla="*/ 214213602 w 490"/>
                    <a:gd name="T99" fmla="*/ 7533804 h 573"/>
                    <a:gd name="T100" fmla="*/ 191532123 w 490"/>
                    <a:gd name="T101" fmla="*/ 5022800 h 573"/>
                    <a:gd name="T102" fmla="*/ 191532123 w 490"/>
                    <a:gd name="T103" fmla="*/ 5022800 h 57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90"/>
                    <a:gd name="T157" fmla="*/ 0 h 573"/>
                    <a:gd name="T158" fmla="*/ 490 w 490"/>
                    <a:gd name="T159" fmla="*/ 573 h 573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90" h="573">
                      <a:moveTo>
                        <a:pt x="304" y="8"/>
                      </a:moveTo>
                      <a:lnTo>
                        <a:pt x="293" y="105"/>
                      </a:lnTo>
                      <a:lnTo>
                        <a:pt x="293" y="204"/>
                      </a:lnTo>
                      <a:lnTo>
                        <a:pt x="219" y="4"/>
                      </a:lnTo>
                      <a:lnTo>
                        <a:pt x="182" y="0"/>
                      </a:lnTo>
                      <a:lnTo>
                        <a:pt x="177" y="44"/>
                      </a:lnTo>
                      <a:lnTo>
                        <a:pt x="186" y="109"/>
                      </a:lnTo>
                      <a:lnTo>
                        <a:pt x="200" y="173"/>
                      </a:lnTo>
                      <a:lnTo>
                        <a:pt x="211" y="219"/>
                      </a:lnTo>
                      <a:lnTo>
                        <a:pt x="105" y="97"/>
                      </a:lnTo>
                      <a:lnTo>
                        <a:pt x="78" y="109"/>
                      </a:lnTo>
                      <a:lnTo>
                        <a:pt x="82" y="149"/>
                      </a:lnTo>
                      <a:lnTo>
                        <a:pt x="89" y="171"/>
                      </a:lnTo>
                      <a:lnTo>
                        <a:pt x="101" y="194"/>
                      </a:lnTo>
                      <a:lnTo>
                        <a:pt x="112" y="217"/>
                      </a:lnTo>
                      <a:lnTo>
                        <a:pt x="125" y="236"/>
                      </a:lnTo>
                      <a:lnTo>
                        <a:pt x="139" y="255"/>
                      </a:lnTo>
                      <a:lnTo>
                        <a:pt x="150" y="268"/>
                      </a:lnTo>
                      <a:lnTo>
                        <a:pt x="36" y="240"/>
                      </a:lnTo>
                      <a:lnTo>
                        <a:pt x="0" y="251"/>
                      </a:lnTo>
                      <a:lnTo>
                        <a:pt x="42" y="284"/>
                      </a:lnTo>
                      <a:lnTo>
                        <a:pt x="61" y="301"/>
                      </a:lnTo>
                      <a:lnTo>
                        <a:pt x="80" y="320"/>
                      </a:lnTo>
                      <a:lnTo>
                        <a:pt x="99" y="339"/>
                      </a:lnTo>
                      <a:lnTo>
                        <a:pt x="116" y="358"/>
                      </a:lnTo>
                      <a:lnTo>
                        <a:pt x="133" y="379"/>
                      </a:lnTo>
                      <a:lnTo>
                        <a:pt x="150" y="398"/>
                      </a:lnTo>
                      <a:lnTo>
                        <a:pt x="230" y="284"/>
                      </a:lnTo>
                      <a:lnTo>
                        <a:pt x="217" y="358"/>
                      </a:lnTo>
                      <a:lnTo>
                        <a:pt x="200" y="430"/>
                      </a:lnTo>
                      <a:lnTo>
                        <a:pt x="230" y="495"/>
                      </a:lnTo>
                      <a:lnTo>
                        <a:pt x="300" y="512"/>
                      </a:lnTo>
                      <a:lnTo>
                        <a:pt x="361" y="573"/>
                      </a:lnTo>
                      <a:lnTo>
                        <a:pt x="447" y="466"/>
                      </a:lnTo>
                      <a:lnTo>
                        <a:pt x="401" y="401"/>
                      </a:lnTo>
                      <a:lnTo>
                        <a:pt x="416" y="362"/>
                      </a:lnTo>
                      <a:lnTo>
                        <a:pt x="437" y="322"/>
                      </a:lnTo>
                      <a:lnTo>
                        <a:pt x="450" y="303"/>
                      </a:lnTo>
                      <a:lnTo>
                        <a:pt x="462" y="284"/>
                      </a:lnTo>
                      <a:lnTo>
                        <a:pt x="477" y="266"/>
                      </a:lnTo>
                      <a:lnTo>
                        <a:pt x="490" y="251"/>
                      </a:lnTo>
                      <a:lnTo>
                        <a:pt x="475" y="211"/>
                      </a:lnTo>
                      <a:lnTo>
                        <a:pt x="445" y="240"/>
                      </a:lnTo>
                      <a:lnTo>
                        <a:pt x="414" y="268"/>
                      </a:lnTo>
                      <a:lnTo>
                        <a:pt x="380" y="295"/>
                      </a:lnTo>
                      <a:lnTo>
                        <a:pt x="344" y="316"/>
                      </a:lnTo>
                      <a:lnTo>
                        <a:pt x="372" y="255"/>
                      </a:lnTo>
                      <a:lnTo>
                        <a:pt x="353" y="227"/>
                      </a:lnTo>
                      <a:lnTo>
                        <a:pt x="352" y="120"/>
                      </a:lnTo>
                      <a:lnTo>
                        <a:pt x="340" y="12"/>
                      </a:lnTo>
                      <a:lnTo>
                        <a:pt x="304" y="8"/>
                      </a:lnTo>
                      <a:close/>
                    </a:path>
                  </a:pathLst>
                </a:custGeom>
                <a:solidFill>
                  <a:srgbClr val="FFED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0" name="Freeform 17"/>
                <p:cNvSpPr>
                  <a:spLocks/>
                </p:cNvSpPr>
                <p:nvPr/>
              </p:nvSpPr>
              <p:spPr bwMode="auto">
                <a:xfrm>
                  <a:off x="5046663" y="3711576"/>
                  <a:ext cx="485775" cy="268288"/>
                </a:xfrm>
                <a:custGeom>
                  <a:avLst/>
                  <a:gdLst>
                    <a:gd name="T0" fmla="*/ 13231020 w 612"/>
                    <a:gd name="T1" fmla="*/ 79695905 h 336"/>
                    <a:gd name="T2" fmla="*/ 0 w 612"/>
                    <a:gd name="T3" fmla="*/ 149827665 h 336"/>
                    <a:gd name="T4" fmla="*/ 13860463 w 612"/>
                    <a:gd name="T5" fmla="*/ 180430851 h 336"/>
                    <a:gd name="T6" fmla="*/ 58593833 w 612"/>
                    <a:gd name="T7" fmla="*/ 163216509 h 336"/>
                    <a:gd name="T8" fmla="*/ 77494600 w 612"/>
                    <a:gd name="T9" fmla="*/ 146640149 h 336"/>
                    <a:gd name="T10" fmla="*/ 90725614 w 612"/>
                    <a:gd name="T11" fmla="*/ 129425807 h 336"/>
                    <a:gd name="T12" fmla="*/ 109626406 w 612"/>
                    <a:gd name="T13" fmla="*/ 145364983 h 336"/>
                    <a:gd name="T14" fmla="*/ 129158204 w 612"/>
                    <a:gd name="T15" fmla="*/ 168317173 h 336"/>
                    <a:gd name="T16" fmla="*/ 137348114 w 612"/>
                    <a:gd name="T17" fmla="*/ 180430851 h 336"/>
                    <a:gd name="T18" fmla="*/ 144908579 w 612"/>
                    <a:gd name="T19" fmla="*/ 192544529 h 336"/>
                    <a:gd name="T20" fmla="*/ 157509356 w 612"/>
                    <a:gd name="T21" fmla="*/ 214221602 h 336"/>
                    <a:gd name="T22" fmla="*/ 170740369 w 612"/>
                    <a:gd name="T23" fmla="*/ 207208538 h 336"/>
                    <a:gd name="T24" fmla="*/ 170740369 w 612"/>
                    <a:gd name="T25" fmla="*/ 175330187 h 336"/>
                    <a:gd name="T26" fmla="*/ 148058972 w 612"/>
                    <a:gd name="T27" fmla="*/ 147914517 h 336"/>
                    <a:gd name="T28" fmla="*/ 173260524 w 612"/>
                    <a:gd name="T29" fmla="*/ 147914517 h 336"/>
                    <a:gd name="T30" fmla="*/ 215472976 w 612"/>
                    <a:gd name="T31" fmla="*/ 161941343 h 336"/>
                    <a:gd name="T32" fmla="*/ 257055934 w 612"/>
                    <a:gd name="T33" fmla="*/ 181706017 h 336"/>
                    <a:gd name="T34" fmla="*/ 286037323 w 612"/>
                    <a:gd name="T35" fmla="*/ 193819695 h 336"/>
                    <a:gd name="T36" fmla="*/ 302418729 w 612"/>
                    <a:gd name="T37" fmla="*/ 177880519 h 336"/>
                    <a:gd name="T38" fmla="*/ 289187715 w 612"/>
                    <a:gd name="T39" fmla="*/ 165766841 h 336"/>
                    <a:gd name="T40" fmla="*/ 271546628 w 612"/>
                    <a:gd name="T41" fmla="*/ 154928329 h 336"/>
                    <a:gd name="T42" fmla="*/ 231854382 w 612"/>
                    <a:gd name="T43" fmla="*/ 147914517 h 336"/>
                    <a:gd name="T44" fmla="*/ 247605550 w 612"/>
                    <a:gd name="T45" fmla="*/ 134525673 h 336"/>
                    <a:gd name="T46" fmla="*/ 203502387 w 612"/>
                    <a:gd name="T47" fmla="*/ 121136829 h 336"/>
                    <a:gd name="T48" fmla="*/ 221143523 w 612"/>
                    <a:gd name="T49" fmla="*/ 105198451 h 336"/>
                    <a:gd name="T50" fmla="*/ 235634218 w 612"/>
                    <a:gd name="T51" fmla="*/ 113486631 h 336"/>
                    <a:gd name="T52" fmla="*/ 254535779 w 612"/>
                    <a:gd name="T53" fmla="*/ 122411995 h 336"/>
                    <a:gd name="T54" fmla="*/ 299268336 w 612"/>
                    <a:gd name="T55" fmla="*/ 137713987 h 336"/>
                    <a:gd name="T56" fmla="*/ 344631130 w 612"/>
                    <a:gd name="T57" fmla="*/ 146640149 h 336"/>
                    <a:gd name="T58" fmla="*/ 379283860 w 612"/>
                    <a:gd name="T59" fmla="*/ 145364983 h 336"/>
                    <a:gd name="T60" fmla="*/ 373613313 w 612"/>
                    <a:gd name="T61" fmla="*/ 135800839 h 336"/>
                    <a:gd name="T62" fmla="*/ 361642774 w 612"/>
                    <a:gd name="T63" fmla="*/ 128150641 h 336"/>
                    <a:gd name="T64" fmla="*/ 330140436 w 612"/>
                    <a:gd name="T65" fmla="*/ 116036963 h 336"/>
                    <a:gd name="T66" fmla="*/ 267766792 w 612"/>
                    <a:gd name="T67" fmla="*/ 100097762 h 336"/>
                    <a:gd name="T68" fmla="*/ 252645861 w 612"/>
                    <a:gd name="T69" fmla="*/ 84795770 h 336"/>
                    <a:gd name="T70" fmla="*/ 315649742 w 612"/>
                    <a:gd name="T71" fmla="*/ 94359116 h 336"/>
                    <a:gd name="T72" fmla="*/ 379283860 w 612"/>
                    <a:gd name="T73" fmla="*/ 87984084 h 336"/>
                    <a:gd name="T74" fmla="*/ 385583852 w 612"/>
                    <a:gd name="T75" fmla="*/ 67581428 h 336"/>
                    <a:gd name="T76" fmla="*/ 351562153 w 612"/>
                    <a:gd name="T77" fmla="*/ 48454724 h 336"/>
                    <a:gd name="T78" fmla="*/ 335180747 w 612"/>
                    <a:gd name="T79" fmla="*/ 56742916 h 336"/>
                    <a:gd name="T80" fmla="*/ 314389268 w 612"/>
                    <a:gd name="T81" fmla="*/ 62481563 h 336"/>
                    <a:gd name="T82" fmla="*/ 275327258 w 612"/>
                    <a:gd name="T83" fmla="*/ 63756729 h 336"/>
                    <a:gd name="T84" fmla="*/ 295488500 w 612"/>
                    <a:gd name="T85" fmla="*/ 48454724 h 336"/>
                    <a:gd name="T86" fmla="*/ 254535779 w 612"/>
                    <a:gd name="T87" fmla="*/ 40803728 h 336"/>
                    <a:gd name="T88" fmla="*/ 292968345 w 612"/>
                    <a:gd name="T89" fmla="*/ 0 h 336"/>
                    <a:gd name="T90" fmla="*/ 251385386 w 612"/>
                    <a:gd name="T91" fmla="*/ 14026034 h 336"/>
                    <a:gd name="T92" fmla="*/ 231854382 w 612"/>
                    <a:gd name="T93" fmla="*/ 25502528 h 336"/>
                    <a:gd name="T94" fmla="*/ 211693140 w 612"/>
                    <a:gd name="T95" fmla="*/ 33790714 h 336"/>
                    <a:gd name="T96" fmla="*/ 119707027 w 612"/>
                    <a:gd name="T97" fmla="*/ 36341046 h 336"/>
                    <a:gd name="T98" fmla="*/ 65524061 w 612"/>
                    <a:gd name="T99" fmla="*/ 74595241 h 336"/>
                    <a:gd name="T100" fmla="*/ 13231020 w 612"/>
                    <a:gd name="T101" fmla="*/ 79695905 h 336"/>
                    <a:gd name="T102" fmla="*/ 13231020 w 612"/>
                    <a:gd name="T103" fmla="*/ 79695905 h 3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612"/>
                    <a:gd name="T157" fmla="*/ 0 h 336"/>
                    <a:gd name="T158" fmla="*/ 612 w 612"/>
                    <a:gd name="T159" fmla="*/ 336 h 3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612" h="336">
                      <a:moveTo>
                        <a:pt x="21" y="125"/>
                      </a:moveTo>
                      <a:lnTo>
                        <a:pt x="0" y="235"/>
                      </a:lnTo>
                      <a:lnTo>
                        <a:pt x="22" y="283"/>
                      </a:lnTo>
                      <a:lnTo>
                        <a:pt x="93" y="256"/>
                      </a:lnTo>
                      <a:lnTo>
                        <a:pt x="123" y="230"/>
                      </a:lnTo>
                      <a:lnTo>
                        <a:pt x="144" y="203"/>
                      </a:lnTo>
                      <a:lnTo>
                        <a:pt x="174" y="228"/>
                      </a:lnTo>
                      <a:lnTo>
                        <a:pt x="205" y="264"/>
                      </a:lnTo>
                      <a:lnTo>
                        <a:pt x="218" y="283"/>
                      </a:lnTo>
                      <a:lnTo>
                        <a:pt x="230" y="302"/>
                      </a:lnTo>
                      <a:lnTo>
                        <a:pt x="250" y="336"/>
                      </a:lnTo>
                      <a:lnTo>
                        <a:pt x="271" y="325"/>
                      </a:lnTo>
                      <a:lnTo>
                        <a:pt x="271" y="275"/>
                      </a:lnTo>
                      <a:lnTo>
                        <a:pt x="235" y="232"/>
                      </a:lnTo>
                      <a:lnTo>
                        <a:pt x="275" y="232"/>
                      </a:lnTo>
                      <a:lnTo>
                        <a:pt x="342" y="254"/>
                      </a:lnTo>
                      <a:lnTo>
                        <a:pt x="408" y="285"/>
                      </a:lnTo>
                      <a:lnTo>
                        <a:pt x="454" y="304"/>
                      </a:lnTo>
                      <a:lnTo>
                        <a:pt x="480" y="279"/>
                      </a:lnTo>
                      <a:lnTo>
                        <a:pt x="459" y="260"/>
                      </a:lnTo>
                      <a:lnTo>
                        <a:pt x="431" y="243"/>
                      </a:lnTo>
                      <a:lnTo>
                        <a:pt x="368" y="232"/>
                      </a:lnTo>
                      <a:lnTo>
                        <a:pt x="393" y="211"/>
                      </a:lnTo>
                      <a:lnTo>
                        <a:pt x="323" y="190"/>
                      </a:lnTo>
                      <a:lnTo>
                        <a:pt x="351" y="165"/>
                      </a:lnTo>
                      <a:lnTo>
                        <a:pt x="374" y="178"/>
                      </a:lnTo>
                      <a:lnTo>
                        <a:pt x="404" y="192"/>
                      </a:lnTo>
                      <a:lnTo>
                        <a:pt x="475" y="216"/>
                      </a:lnTo>
                      <a:lnTo>
                        <a:pt x="547" y="230"/>
                      </a:lnTo>
                      <a:lnTo>
                        <a:pt x="602" y="228"/>
                      </a:lnTo>
                      <a:lnTo>
                        <a:pt x="593" y="213"/>
                      </a:lnTo>
                      <a:lnTo>
                        <a:pt x="574" y="201"/>
                      </a:lnTo>
                      <a:lnTo>
                        <a:pt x="524" y="182"/>
                      </a:lnTo>
                      <a:lnTo>
                        <a:pt x="425" y="157"/>
                      </a:lnTo>
                      <a:lnTo>
                        <a:pt x="401" y="133"/>
                      </a:lnTo>
                      <a:lnTo>
                        <a:pt x="501" y="148"/>
                      </a:lnTo>
                      <a:lnTo>
                        <a:pt x="602" y="138"/>
                      </a:lnTo>
                      <a:lnTo>
                        <a:pt x="612" y="106"/>
                      </a:lnTo>
                      <a:lnTo>
                        <a:pt x="558" y="76"/>
                      </a:lnTo>
                      <a:lnTo>
                        <a:pt x="532" y="89"/>
                      </a:lnTo>
                      <a:lnTo>
                        <a:pt x="499" y="98"/>
                      </a:lnTo>
                      <a:lnTo>
                        <a:pt x="437" y="100"/>
                      </a:lnTo>
                      <a:lnTo>
                        <a:pt x="469" y="76"/>
                      </a:lnTo>
                      <a:lnTo>
                        <a:pt x="404" y="64"/>
                      </a:lnTo>
                      <a:lnTo>
                        <a:pt x="465" y="0"/>
                      </a:lnTo>
                      <a:lnTo>
                        <a:pt x="399" y="22"/>
                      </a:lnTo>
                      <a:lnTo>
                        <a:pt x="368" y="40"/>
                      </a:lnTo>
                      <a:lnTo>
                        <a:pt x="336" y="53"/>
                      </a:lnTo>
                      <a:lnTo>
                        <a:pt x="190" y="57"/>
                      </a:lnTo>
                      <a:lnTo>
                        <a:pt x="104" y="117"/>
                      </a:lnTo>
                      <a:lnTo>
                        <a:pt x="21" y="125"/>
                      </a:lnTo>
                      <a:close/>
                    </a:path>
                  </a:pathLst>
                </a:custGeom>
                <a:solidFill>
                  <a:srgbClr val="FFED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1" name="Freeform 18"/>
                <p:cNvSpPr>
                  <a:spLocks/>
                </p:cNvSpPr>
                <p:nvPr/>
              </p:nvSpPr>
              <p:spPr bwMode="auto">
                <a:xfrm>
                  <a:off x="4387851" y="2771776"/>
                  <a:ext cx="319088" cy="566738"/>
                </a:xfrm>
                <a:custGeom>
                  <a:avLst/>
                  <a:gdLst>
                    <a:gd name="T0" fmla="*/ 89279388 w 401"/>
                    <a:gd name="T1" fmla="*/ 11937166 h 715"/>
                    <a:gd name="T2" fmla="*/ 84213768 w 401"/>
                    <a:gd name="T3" fmla="*/ 50262126 h 715"/>
                    <a:gd name="T4" fmla="*/ 41157578 w 401"/>
                    <a:gd name="T5" fmla="*/ 91729115 h 715"/>
                    <a:gd name="T6" fmla="*/ 51921423 w 401"/>
                    <a:gd name="T7" fmla="*/ 108692434 h 715"/>
                    <a:gd name="T8" fmla="*/ 65218091 w 401"/>
                    <a:gd name="T9" fmla="*/ 126284293 h 715"/>
                    <a:gd name="T10" fmla="*/ 79781549 w 401"/>
                    <a:gd name="T11" fmla="*/ 143247588 h 715"/>
                    <a:gd name="T12" fmla="*/ 94978409 w 401"/>
                    <a:gd name="T13" fmla="*/ 157698213 h 715"/>
                    <a:gd name="T14" fmla="*/ 61419274 w 401"/>
                    <a:gd name="T15" fmla="*/ 188483569 h 715"/>
                    <a:gd name="T16" fmla="*/ 65218091 w 401"/>
                    <a:gd name="T17" fmla="*/ 209216711 h 715"/>
                    <a:gd name="T18" fmla="*/ 62685281 w 401"/>
                    <a:gd name="T19" fmla="*/ 234348164 h 715"/>
                    <a:gd name="T20" fmla="*/ 56353654 w 401"/>
                    <a:gd name="T21" fmla="*/ 258222489 h 715"/>
                    <a:gd name="T22" fmla="*/ 48122606 w 401"/>
                    <a:gd name="T23" fmla="*/ 277070683 h 715"/>
                    <a:gd name="T24" fmla="*/ 12030651 w 401"/>
                    <a:gd name="T25" fmla="*/ 292777643 h 715"/>
                    <a:gd name="T26" fmla="*/ 30392936 w 401"/>
                    <a:gd name="T27" fmla="*/ 312882963 h 715"/>
                    <a:gd name="T28" fmla="*/ 38624768 w 401"/>
                    <a:gd name="T29" fmla="*/ 324820126 h 715"/>
                    <a:gd name="T30" fmla="*/ 45589796 w 401"/>
                    <a:gd name="T31" fmla="*/ 338014416 h 715"/>
                    <a:gd name="T32" fmla="*/ 61419274 w 401"/>
                    <a:gd name="T33" fmla="*/ 392046327 h 715"/>
                    <a:gd name="T34" fmla="*/ 0 w 401"/>
                    <a:gd name="T35" fmla="*/ 425345245 h 715"/>
                    <a:gd name="T36" fmla="*/ 24061303 w 401"/>
                    <a:gd name="T37" fmla="*/ 436026073 h 715"/>
                    <a:gd name="T38" fmla="*/ 50654620 w 401"/>
                    <a:gd name="T39" fmla="*/ 442937103 h 715"/>
                    <a:gd name="T40" fmla="*/ 104476272 w 401"/>
                    <a:gd name="T41" fmla="*/ 449219570 h 715"/>
                    <a:gd name="T42" fmla="*/ 140567422 w 401"/>
                    <a:gd name="T43" fmla="*/ 415920752 h 715"/>
                    <a:gd name="T44" fmla="*/ 153864873 w 401"/>
                    <a:gd name="T45" fmla="*/ 356234046 h 715"/>
                    <a:gd name="T46" fmla="*/ 189956023 w 401"/>
                    <a:gd name="T47" fmla="*/ 323563791 h 715"/>
                    <a:gd name="T48" fmla="*/ 198820460 w 401"/>
                    <a:gd name="T49" fmla="*/ 294034770 h 715"/>
                    <a:gd name="T50" fmla="*/ 207052291 w 401"/>
                    <a:gd name="T51" fmla="*/ 270788216 h 715"/>
                    <a:gd name="T52" fmla="*/ 217816186 w 401"/>
                    <a:gd name="T53" fmla="*/ 246285326 h 715"/>
                    <a:gd name="T54" fmla="*/ 228580827 w 401"/>
                    <a:gd name="T55" fmla="*/ 219897539 h 715"/>
                    <a:gd name="T56" fmla="*/ 239344673 w 401"/>
                    <a:gd name="T57" fmla="*/ 197279498 h 715"/>
                    <a:gd name="T58" fmla="*/ 248209110 w 401"/>
                    <a:gd name="T59" fmla="*/ 177802741 h 715"/>
                    <a:gd name="T60" fmla="*/ 253908131 w 401"/>
                    <a:gd name="T61" fmla="*/ 164609244 h 715"/>
                    <a:gd name="T62" fmla="*/ 243144286 w 401"/>
                    <a:gd name="T63" fmla="*/ 121885932 h 715"/>
                    <a:gd name="T64" fmla="*/ 243144286 w 401"/>
                    <a:gd name="T65" fmla="*/ 109948769 h 715"/>
                    <a:gd name="T66" fmla="*/ 243144286 w 401"/>
                    <a:gd name="T67" fmla="*/ 98011582 h 715"/>
                    <a:gd name="T68" fmla="*/ 249475913 w 401"/>
                    <a:gd name="T69" fmla="*/ 78534825 h 715"/>
                    <a:gd name="T70" fmla="*/ 241877483 w 401"/>
                    <a:gd name="T71" fmla="*/ 67853997 h 715"/>
                    <a:gd name="T72" fmla="*/ 233646447 w 401"/>
                    <a:gd name="T73" fmla="*/ 57173169 h 715"/>
                    <a:gd name="T74" fmla="*/ 224148609 w 401"/>
                    <a:gd name="T75" fmla="*/ 43979659 h 715"/>
                    <a:gd name="T76" fmla="*/ 212117960 w 401"/>
                    <a:gd name="T77" fmla="*/ 32042496 h 715"/>
                    <a:gd name="T78" fmla="*/ 200087262 w 401"/>
                    <a:gd name="T79" fmla="*/ 21361662 h 715"/>
                    <a:gd name="T80" fmla="*/ 188056614 w 401"/>
                    <a:gd name="T81" fmla="*/ 10680831 h 715"/>
                    <a:gd name="T82" fmla="*/ 163995317 w 401"/>
                    <a:gd name="T83" fmla="*/ 0 h 715"/>
                    <a:gd name="T84" fmla="*/ 89279388 w 401"/>
                    <a:gd name="T85" fmla="*/ 11937166 h 715"/>
                    <a:gd name="T86" fmla="*/ 89279388 w 401"/>
                    <a:gd name="T87" fmla="*/ 11937166 h 715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01"/>
                    <a:gd name="T133" fmla="*/ 0 h 715"/>
                    <a:gd name="T134" fmla="*/ 401 w 401"/>
                    <a:gd name="T135" fmla="*/ 715 h 715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01" h="715">
                      <a:moveTo>
                        <a:pt x="141" y="19"/>
                      </a:moveTo>
                      <a:lnTo>
                        <a:pt x="133" y="80"/>
                      </a:lnTo>
                      <a:lnTo>
                        <a:pt x="65" y="146"/>
                      </a:lnTo>
                      <a:lnTo>
                        <a:pt x="82" y="173"/>
                      </a:lnTo>
                      <a:lnTo>
                        <a:pt x="103" y="201"/>
                      </a:lnTo>
                      <a:lnTo>
                        <a:pt x="126" y="228"/>
                      </a:lnTo>
                      <a:lnTo>
                        <a:pt x="150" y="251"/>
                      </a:lnTo>
                      <a:lnTo>
                        <a:pt x="97" y="300"/>
                      </a:lnTo>
                      <a:lnTo>
                        <a:pt x="103" y="333"/>
                      </a:lnTo>
                      <a:lnTo>
                        <a:pt x="99" y="373"/>
                      </a:lnTo>
                      <a:lnTo>
                        <a:pt x="89" y="411"/>
                      </a:lnTo>
                      <a:lnTo>
                        <a:pt x="76" y="441"/>
                      </a:lnTo>
                      <a:lnTo>
                        <a:pt x="19" y="466"/>
                      </a:lnTo>
                      <a:lnTo>
                        <a:pt x="48" y="498"/>
                      </a:lnTo>
                      <a:lnTo>
                        <a:pt x="61" y="517"/>
                      </a:lnTo>
                      <a:lnTo>
                        <a:pt x="72" y="538"/>
                      </a:lnTo>
                      <a:lnTo>
                        <a:pt x="97" y="624"/>
                      </a:lnTo>
                      <a:lnTo>
                        <a:pt x="0" y="677"/>
                      </a:lnTo>
                      <a:lnTo>
                        <a:pt x="38" y="694"/>
                      </a:lnTo>
                      <a:lnTo>
                        <a:pt x="80" y="705"/>
                      </a:lnTo>
                      <a:lnTo>
                        <a:pt x="165" y="715"/>
                      </a:lnTo>
                      <a:lnTo>
                        <a:pt x="222" y="662"/>
                      </a:lnTo>
                      <a:lnTo>
                        <a:pt x="243" y="567"/>
                      </a:lnTo>
                      <a:lnTo>
                        <a:pt x="300" y="515"/>
                      </a:lnTo>
                      <a:lnTo>
                        <a:pt x="314" y="468"/>
                      </a:lnTo>
                      <a:lnTo>
                        <a:pt x="327" y="431"/>
                      </a:lnTo>
                      <a:lnTo>
                        <a:pt x="344" y="392"/>
                      </a:lnTo>
                      <a:lnTo>
                        <a:pt x="361" y="350"/>
                      </a:lnTo>
                      <a:lnTo>
                        <a:pt x="378" y="314"/>
                      </a:lnTo>
                      <a:lnTo>
                        <a:pt x="392" y="283"/>
                      </a:lnTo>
                      <a:lnTo>
                        <a:pt x="401" y="262"/>
                      </a:lnTo>
                      <a:lnTo>
                        <a:pt x="384" y="194"/>
                      </a:lnTo>
                      <a:lnTo>
                        <a:pt x="384" y="175"/>
                      </a:lnTo>
                      <a:lnTo>
                        <a:pt x="384" y="156"/>
                      </a:lnTo>
                      <a:lnTo>
                        <a:pt x="394" y="125"/>
                      </a:lnTo>
                      <a:lnTo>
                        <a:pt x="382" y="108"/>
                      </a:lnTo>
                      <a:lnTo>
                        <a:pt x="369" y="91"/>
                      </a:lnTo>
                      <a:lnTo>
                        <a:pt x="354" y="70"/>
                      </a:lnTo>
                      <a:lnTo>
                        <a:pt x="335" y="51"/>
                      </a:lnTo>
                      <a:lnTo>
                        <a:pt x="316" y="34"/>
                      </a:lnTo>
                      <a:lnTo>
                        <a:pt x="297" y="17"/>
                      </a:lnTo>
                      <a:lnTo>
                        <a:pt x="259" y="0"/>
                      </a:lnTo>
                      <a:lnTo>
                        <a:pt x="141" y="19"/>
                      </a:lnTo>
                      <a:close/>
                    </a:path>
                  </a:pathLst>
                </a:custGeom>
                <a:solidFill>
                  <a:srgbClr val="FFED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2" name="Freeform 19"/>
                <p:cNvSpPr>
                  <a:spLocks/>
                </p:cNvSpPr>
                <p:nvPr/>
              </p:nvSpPr>
              <p:spPr bwMode="auto">
                <a:xfrm>
                  <a:off x="4975226" y="4903788"/>
                  <a:ext cx="525463" cy="192088"/>
                </a:xfrm>
                <a:custGeom>
                  <a:avLst/>
                  <a:gdLst>
                    <a:gd name="T0" fmla="*/ 16908988 w 664"/>
                    <a:gd name="T1" fmla="*/ 22870428 h 241"/>
                    <a:gd name="T2" fmla="*/ 10646164 w 664"/>
                    <a:gd name="T3" fmla="*/ 59081018 h 241"/>
                    <a:gd name="T4" fmla="*/ 0 w 664"/>
                    <a:gd name="T5" fmla="*/ 94021896 h 241"/>
                    <a:gd name="T6" fmla="*/ 61999096 w 664"/>
                    <a:gd name="T7" fmla="*/ 112444830 h 241"/>
                    <a:gd name="T8" fmla="*/ 103957801 w 664"/>
                    <a:gd name="T9" fmla="*/ 90845670 h 241"/>
                    <a:gd name="T10" fmla="*/ 122745471 w 664"/>
                    <a:gd name="T11" fmla="*/ 103550575 h 241"/>
                    <a:gd name="T12" fmla="*/ 142785071 w 664"/>
                    <a:gd name="T13" fmla="*/ 115621056 h 241"/>
                    <a:gd name="T14" fmla="*/ 162198706 w 664"/>
                    <a:gd name="T15" fmla="*/ 127056267 h 241"/>
                    <a:gd name="T16" fmla="*/ 180986375 w 664"/>
                    <a:gd name="T17" fmla="*/ 135315251 h 241"/>
                    <a:gd name="T18" fmla="*/ 220440451 w 664"/>
                    <a:gd name="T19" fmla="*/ 148656198 h 241"/>
                    <a:gd name="T20" fmla="*/ 259893687 w 664"/>
                    <a:gd name="T21" fmla="*/ 153102915 h 241"/>
                    <a:gd name="T22" fmla="*/ 338174983 w 664"/>
                    <a:gd name="T23" fmla="*/ 143573439 h 241"/>
                    <a:gd name="T24" fmla="*/ 376376287 w 664"/>
                    <a:gd name="T25" fmla="*/ 125785776 h 241"/>
                    <a:gd name="T26" fmla="*/ 396416679 w 664"/>
                    <a:gd name="T27" fmla="*/ 114985810 h 241"/>
                    <a:gd name="T28" fmla="*/ 415830413 w 664"/>
                    <a:gd name="T29" fmla="*/ 100374348 h 241"/>
                    <a:gd name="T30" fmla="*/ 401426777 w 664"/>
                    <a:gd name="T31" fmla="*/ 72421965 h 241"/>
                    <a:gd name="T32" fmla="*/ 353831242 w 664"/>
                    <a:gd name="T33" fmla="*/ 59081018 h 241"/>
                    <a:gd name="T34" fmla="*/ 309367909 w 664"/>
                    <a:gd name="T35" fmla="*/ 36211381 h 241"/>
                    <a:gd name="T36" fmla="*/ 237975398 w 664"/>
                    <a:gd name="T37" fmla="*/ 84492421 h 241"/>
                    <a:gd name="T38" fmla="*/ 220440451 w 664"/>
                    <a:gd name="T39" fmla="*/ 50822818 h 241"/>
                    <a:gd name="T40" fmla="*/ 261772374 w 664"/>
                    <a:gd name="T41" fmla="*/ 21599938 h 241"/>
                    <a:gd name="T42" fmla="*/ 197895357 w 664"/>
                    <a:gd name="T43" fmla="*/ 0 h 241"/>
                    <a:gd name="T44" fmla="*/ 154683955 w 664"/>
                    <a:gd name="T45" fmla="*/ 13340953 h 241"/>
                    <a:gd name="T46" fmla="*/ 108341142 w 664"/>
                    <a:gd name="T47" fmla="*/ 22870428 h 241"/>
                    <a:gd name="T48" fmla="*/ 16908988 w 664"/>
                    <a:gd name="T49" fmla="*/ 22870428 h 241"/>
                    <a:gd name="T50" fmla="*/ 16908988 w 664"/>
                    <a:gd name="T51" fmla="*/ 22870428 h 24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64"/>
                    <a:gd name="T79" fmla="*/ 0 h 241"/>
                    <a:gd name="T80" fmla="*/ 664 w 664"/>
                    <a:gd name="T81" fmla="*/ 241 h 24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64" h="241">
                      <a:moveTo>
                        <a:pt x="27" y="36"/>
                      </a:moveTo>
                      <a:lnTo>
                        <a:pt x="17" y="93"/>
                      </a:lnTo>
                      <a:lnTo>
                        <a:pt x="0" y="148"/>
                      </a:lnTo>
                      <a:lnTo>
                        <a:pt x="99" y="177"/>
                      </a:lnTo>
                      <a:lnTo>
                        <a:pt x="166" y="143"/>
                      </a:lnTo>
                      <a:lnTo>
                        <a:pt x="196" y="163"/>
                      </a:lnTo>
                      <a:lnTo>
                        <a:pt x="228" y="182"/>
                      </a:lnTo>
                      <a:lnTo>
                        <a:pt x="259" y="200"/>
                      </a:lnTo>
                      <a:lnTo>
                        <a:pt x="289" y="213"/>
                      </a:lnTo>
                      <a:lnTo>
                        <a:pt x="352" y="234"/>
                      </a:lnTo>
                      <a:lnTo>
                        <a:pt x="415" y="241"/>
                      </a:lnTo>
                      <a:lnTo>
                        <a:pt x="540" y="226"/>
                      </a:lnTo>
                      <a:lnTo>
                        <a:pt x="601" y="198"/>
                      </a:lnTo>
                      <a:lnTo>
                        <a:pt x="633" y="181"/>
                      </a:lnTo>
                      <a:lnTo>
                        <a:pt x="664" y="158"/>
                      </a:lnTo>
                      <a:lnTo>
                        <a:pt x="641" y="114"/>
                      </a:lnTo>
                      <a:lnTo>
                        <a:pt x="565" y="93"/>
                      </a:lnTo>
                      <a:lnTo>
                        <a:pt x="494" y="57"/>
                      </a:lnTo>
                      <a:lnTo>
                        <a:pt x="380" y="133"/>
                      </a:lnTo>
                      <a:lnTo>
                        <a:pt x="352" y="80"/>
                      </a:lnTo>
                      <a:lnTo>
                        <a:pt x="418" y="34"/>
                      </a:lnTo>
                      <a:lnTo>
                        <a:pt x="316" y="0"/>
                      </a:lnTo>
                      <a:lnTo>
                        <a:pt x="247" y="21"/>
                      </a:lnTo>
                      <a:lnTo>
                        <a:pt x="173" y="36"/>
                      </a:lnTo>
                      <a:lnTo>
                        <a:pt x="27" y="36"/>
                      </a:lnTo>
                      <a:close/>
                    </a:path>
                  </a:pathLst>
                </a:custGeom>
                <a:solidFill>
                  <a:srgbClr val="B96E6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3" name="Freeform 20"/>
                <p:cNvSpPr>
                  <a:spLocks/>
                </p:cNvSpPr>
                <p:nvPr/>
              </p:nvSpPr>
              <p:spPr bwMode="auto">
                <a:xfrm>
                  <a:off x="3752851" y="4859338"/>
                  <a:ext cx="569913" cy="187325"/>
                </a:xfrm>
                <a:custGeom>
                  <a:avLst/>
                  <a:gdLst>
                    <a:gd name="T0" fmla="*/ 111517222 w 718"/>
                    <a:gd name="T1" fmla="*/ 22681407 h 236"/>
                    <a:gd name="T2" fmla="*/ 115297062 w 718"/>
                    <a:gd name="T3" fmla="*/ 37172109 h 236"/>
                    <a:gd name="T4" fmla="*/ 131678483 w 718"/>
                    <a:gd name="T5" fmla="*/ 44103132 h 236"/>
                    <a:gd name="T6" fmla="*/ 119707933 w 718"/>
                    <a:gd name="T7" fmla="*/ 57333366 h 236"/>
                    <a:gd name="T8" fmla="*/ 134198640 w 718"/>
                    <a:gd name="T9" fmla="*/ 88835708 h 236"/>
                    <a:gd name="T10" fmla="*/ 106476907 w 718"/>
                    <a:gd name="T11" fmla="*/ 77494611 h 236"/>
                    <a:gd name="T12" fmla="*/ 73084595 w 718"/>
                    <a:gd name="T13" fmla="*/ 74345012 h 236"/>
                    <a:gd name="T14" fmla="*/ 9450396 w 718"/>
                    <a:gd name="T15" fmla="*/ 83795397 h 236"/>
                    <a:gd name="T16" fmla="*/ 0 w 718"/>
                    <a:gd name="T17" fmla="*/ 102696167 h 236"/>
                    <a:gd name="T18" fmla="*/ 34651981 w 718"/>
                    <a:gd name="T19" fmla="*/ 119707837 h 236"/>
                    <a:gd name="T20" fmla="*/ 74345071 w 718"/>
                    <a:gd name="T21" fmla="*/ 132938059 h 236"/>
                    <a:gd name="T22" fmla="*/ 114037380 w 718"/>
                    <a:gd name="T23" fmla="*/ 142389238 h 236"/>
                    <a:gd name="T24" fmla="*/ 151839744 w 718"/>
                    <a:gd name="T25" fmla="*/ 148689230 h 236"/>
                    <a:gd name="T26" fmla="*/ 226184839 w 718"/>
                    <a:gd name="T27" fmla="*/ 115927207 h 236"/>
                    <a:gd name="T28" fmla="*/ 239415072 w 718"/>
                    <a:gd name="T29" fmla="*/ 108996978 h 236"/>
                    <a:gd name="T30" fmla="*/ 258946888 w 718"/>
                    <a:gd name="T31" fmla="*/ 99546568 h 236"/>
                    <a:gd name="T32" fmla="*/ 276587992 w 718"/>
                    <a:gd name="T33" fmla="*/ 90725626 h 236"/>
                    <a:gd name="T34" fmla="*/ 288558542 w 718"/>
                    <a:gd name="T35" fmla="*/ 88835708 h 236"/>
                    <a:gd name="T36" fmla="*/ 303049250 w 718"/>
                    <a:gd name="T37" fmla="*/ 95765938 h 236"/>
                    <a:gd name="T38" fmla="*/ 326991144 w 718"/>
                    <a:gd name="T39" fmla="*/ 110256659 h 236"/>
                    <a:gd name="T40" fmla="*/ 349672562 w 718"/>
                    <a:gd name="T41" fmla="*/ 126007830 h 236"/>
                    <a:gd name="T42" fmla="*/ 366683427 w 718"/>
                    <a:gd name="T43" fmla="*/ 136718689 h 236"/>
                    <a:gd name="T44" fmla="*/ 369833823 w 718"/>
                    <a:gd name="T45" fmla="*/ 138608608 h 236"/>
                    <a:gd name="T46" fmla="*/ 452368885 w 718"/>
                    <a:gd name="T47" fmla="*/ 97026412 h 236"/>
                    <a:gd name="T48" fmla="*/ 434727782 w 718"/>
                    <a:gd name="T49" fmla="*/ 58593841 h 236"/>
                    <a:gd name="T50" fmla="*/ 403855554 w 718"/>
                    <a:gd name="T51" fmla="*/ 47882969 h 236"/>
                    <a:gd name="T52" fmla="*/ 352192720 w 718"/>
                    <a:gd name="T53" fmla="*/ 34651953 h 236"/>
                    <a:gd name="T54" fmla="*/ 298008934 w 718"/>
                    <a:gd name="T55" fmla="*/ 20161251 h 236"/>
                    <a:gd name="T56" fmla="*/ 243195705 w 718"/>
                    <a:gd name="T57" fmla="*/ 8190707 h 236"/>
                    <a:gd name="T58" fmla="*/ 190272346 w 718"/>
                    <a:gd name="T59" fmla="*/ 0 h 236"/>
                    <a:gd name="T60" fmla="*/ 153099426 w 718"/>
                    <a:gd name="T61" fmla="*/ 10710863 h 236"/>
                    <a:gd name="T62" fmla="*/ 111517222 w 718"/>
                    <a:gd name="T63" fmla="*/ 22681407 h 236"/>
                    <a:gd name="T64" fmla="*/ 111517222 w 718"/>
                    <a:gd name="T65" fmla="*/ 22681407 h 2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18"/>
                    <a:gd name="T100" fmla="*/ 0 h 236"/>
                    <a:gd name="T101" fmla="*/ 718 w 718"/>
                    <a:gd name="T102" fmla="*/ 236 h 2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18" h="236">
                      <a:moveTo>
                        <a:pt x="177" y="36"/>
                      </a:moveTo>
                      <a:lnTo>
                        <a:pt x="183" y="59"/>
                      </a:lnTo>
                      <a:lnTo>
                        <a:pt x="209" y="70"/>
                      </a:lnTo>
                      <a:lnTo>
                        <a:pt x="190" y="91"/>
                      </a:lnTo>
                      <a:lnTo>
                        <a:pt x="213" y="141"/>
                      </a:lnTo>
                      <a:lnTo>
                        <a:pt x="169" y="123"/>
                      </a:lnTo>
                      <a:lnTo>
                        <a:pt x="116" y="118"/>
                      </a:lnTo>
                      <a:lnTo>
                        <a:pt x="15" y="133"/>
                      </a:lnTo>
                      <a:lnTo>
                        <a:pt x="0" y="163"/>
                      </a:lnTo>
                      <a:lnTo>
                        <a:pt x="55" y="190"/>
                      </a:lnTo>
                      <a:lnTo>
                        <a:pt x="118" y="211"/>
                      </a:lnTo>
                      <a:lnTo>
                        <a:pt x="181" y="226"/>
                      </a:lnTo>
                      <a:lnTo>
                        <a:pt x="241" y="236"/>
                      </a:lnTo>
                      <a:lnTo>
                        <a:pt x="359" y="184"/>
                      </a:lnTo>
                      <a:lnTo>
                        <a:pt x="380" y="173"/>
                      </a:lnTo>
                      <a:lnTo>
                        <a:pt x="411" y="158"/>
                      </a:lnTo>
                      <a:lnTo>
                        <a:pt x="439" y="144"/>
                      </a:lnTo>
                      <a:lnTo>
                        <a:pt x="458" y="141"/>
                      </a:lnTo>
                      <a:lnTo>
                        <a:pt x="481" y="152"/>
                      </a:lnTo>
                      <a:lnTo>
                        <a:pt x="519" y="175"/>
                      </a:lnTo>
                      <a:lnTo>
                        <a:pt x="555" y="200"/>
                      </a:lnTo>
                      <a:lnTo>
                        <a:pt x="582" y="217"/>
                      </a:lnTo>
                      <a:lnTo>
                        <a:pt x="587" y="220"/>
                      </a:lnTo>
                      <a:lnTo>
                        <a:pt x="718" y="154"/>
                      </a:lnTo>
                      <a:lnTo>
                        <a:pt x="690" y="93"/>
                      </a:lnTo>
                      <a:lnTo>
                        <a:pt x="641" y="76"/>
                      </a:lnTo>
                      <a:lnTo>
                        <a:pt x="559" y="55"/>
                      </a:lnTo>
                      <a:lnTo>
                        <a:pt x="473" y="32"/>
                      </a:lnTo>
                      <a:lnTo>
                        <a:pt x="386" y="13"/>
                      </a:lnTo>
                      <a:lnTo>
                        <a:pt x="302" y="0"/>
                      </a:lnTo>
                      <a:lnTo>
                        <a:pt x="243" y="17"/>
                      </a:lnTo>
                      <a:lnTo>
                        <a:pt x="177" y="36"/>
                      </a:lnTo>
                      <a:close/>
                    </a:path>
                  </a:pathLst>
                </a:custGeom>
                <a:solidFill>
                  <a:srgbClr val="B96E6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4" name="Freeform 21"/>
                <p:cNvSpPr>
                  <a:spLocks/>
                </p:cNvSpPr>
                <p:nvPr/>
              </p:nvSpPr>
              <p:spPr bwMode="auto">
                <a:xfrm>
                  <a:off x="4275138" y="3275013"/>
                  <a:ext cx="363538" cy="425450"/>
                </a:xfrm>
                <a:custGeom>
                  <a:avLst/>
                  <a:gdLst>
                    <a:gd name="T0" fmla="*/ 272807514 w 458"/>
                    <a:gd name="T1" fmla="*/ 0 h 534"/>
                    <a:gd name="T2" fmla="*/ 287298230 w 458"/>
                    <a:gd name="T3" fmla="*/ 66650641 h 534"/>
                    <a:gd name="T4" fmla="*/ 288558707 w 458"/>
                    <a:gd name="T5" fmla="*/ 128222973 h 534"/>
                    <a:gd name="T6" fmla="*/ 280998230 w 458"/>
                    <a:gd name="T7" fmla="*/ 148535412 h 534"/>
                    <a:gd name="T8" fmla="*/ 269027673 w 458"/>
                    <a:gd name="T9" fmla="*/ 173926161 h 534"/>
                    <a:gd name="T10" fmla="*/ 253906718 w 458"/>
                    <a:gd name="T11" fmla="*/ 202491052 h 534"/>
                    <a:gd name="T12" fmla="*/ 245085765 w 458"/>
                    <a:gd name="T13" fmla="*/ 218360220 h 534"/>
                    <a:gd name="T14" fmla="*/ 235635367 w 458"/>
                    <a:gd name="T15" fmla="*/ 234229339 h 534"/>
                    <a:gd name="T16" fmla="*/ 226184969 w 458"/>
                    <a:gd name="T17" fmla="*/ 250098457 h 534"/>
                    <a:gd name="T18" fmla="*/ 216733777 w 458"/>
                    <a:gd name="T19" fmla="*/ 265332588 h 534"/>
                    <a:gd name="T20" fmla="*/ 206653091 w 458"/>
                    <a:gd name="T21" fmla="*/ 281201706 h 534"/>
                    <a:gd name="T22" fmla="*/ 198463170 w 458"/>
                    <a:gd name="T23" fmla="*/ 294531670 h 534"/>
                    <a:gd name="T24" fmla="*/ 190272454 w 458"/>
                    <a:gd name="T25" fmla="*/ 307862431 h 534"/>
                    <a:gd name="T26" fmla="*/ 181451501 w 458"/>
                    <a:gd name="T27" fmla="*/ 319922419 h 534"/>
                    <a:gd name="T28" fmla="*/ 168850706 w 458"/>
                    <a:gd name="T29" fmla="*/ 338965680 h 534"/>
                    <a:gd name="T30" fmla="*/ 142389432 w 458"/>
                    <a:gd name="T31" fmla="*/ 161865376 h 534"/>
                    <a:gd name="T32" fmla="*/ 97026545 w 458"/>
                    <a:gd name="T33" fmla="*/ 194238601 h 534"/>
                    <a:gd name="T34" fmla="*/ 41583034 w 458"/>
                    <a:gd name="T35" fmla="*/ 325635716 h 534"/>
                    <a:gd name="T36" fmla="*/ 0 w 458"/>
                    <a:gd name="T37" fmla="*/ 104736391 h 534"/>
                    <a:gd name="T38" fmla="*/ 21421755 w 458"/>
                    <a:gd name="T39" fmla="*/ 39990701 h 534"/>
                    <a:gd name="T40" fmla="*/ 73714875 w 458"/>
                    <a:gd name="T41" fmla="*/ 66650641 h 534"/>
                    <a:gd name="T42" fmla="*/ 115927366 w 458"/>
                    <a:gd name="T43" fmla="*/ 43164046 h 534"/>
                    <a:gd name="T44" fmla="*/ 158770069 w 458"/>
                    <a:gd name="T45" fmla="*/ 52050689 h 534"/>
                    <a:gd name="T46" fmla="*/ 199722852 w 458"/>
                    <a:gd name="T47" fmla="*/ 45703201 h 534"/>
                    <a:gd name="T48" fmla="*/ 236895049 w 458"/>
                    <a:gd name="T49" fmla="*/ 27929916 h 534"/>
                    <a:gd name="T50" fmla="*/ 254536163 w 458"/>
                    <a:gd name="T51" fmla="*/ 14599946 h 534"/>
                    <a:gd name="T52" fmla="*/ 272807514 w 458"/>
                    <a:gd name="T53" fmla="*/ 0 h 534"/>
                    <a:gd name="T54" fmla="*/ 272807514 w 458"/>
                    <a:gd name="T55" fmla="*/ 0 h 53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58"/>
                    <a:gd name="T85" fmla="*/ 0 h 534"/>
                    <a:gd name="T86" fmla="*/ 458 w 458"/>
                    <a:gd name="T87" fmla="*/ 534 h 53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58" h="534">
                      <a:moveTo>
                        <a:pt x="433" y="0"/>
                      </a:moveTo>
                      <a:lnTo>
                        <a:pt x="456" y="105"/>
                      </a:lnTo>
                      <a:lnTo>
                        <a:pt x="458" y="202"/>
                      </a:lnTo>
                      <a:lnTo>
                        <a:pt x="446" y="234"/>
                      </a:lnTo>
                      <a:lnTo>
                        <a:pt x="427" y="274"/>
                      </a:lnTo>
                      <a:lnTo>
                        <a:pt x="403" y="319"/>
                      </a:lnTo>
                      <a:lnTo>
                        <a:pt x="389" y="344"/>
                      </a:lnTo>
                      <a:lnTo>
                        <a:pt x="374" y="369"/>
                      </a:lnTo>
                      <a:lnTo>
                        <a:pt x="359" y="394"/>
                      </a:lnTo>
                      <a:lnTo>
                        <a:pt x="344" y="418"/>
                      </a:lnTo>
                      <a:lnTo>
                        <a:pt x="328" y="443"/>
                      </a:lnTo>
                      <a:lnTo>
                        <a:pt x="315" y="464"/>
                      </a:lnTo>
                      <a:lnTo>
                        <a:pt x="302" y="485"/>
                      </a:lnTo>
                      <a:lnTo>
                        <a:pt x="288" y="504"/>
                      </a:lnTo>
                      <a:lnTo>
                        <a:pt x="268" y="534"/>
                      </a:lnTo>
                      <a:lnTo>
                        <a:pt x="226" y="255"/>
                      </a:lnTo>
                      <a:lnTo>
                        <a:pt x="154" y="306"/>
                      </a:lnTo>
                      <a:lnTo>
                        <a:pt x="66" y="513"/>
                      </a:lnTo>
                      <a:lnTo>
                        <a:pt x="0" y="165"/>
                      </a:lnTo>
                      <a:lnTo>
                        <a:pt x="34" y="63"/>
                      </a:lnTo>
                      <a:lnTo>
                        <a:pt x="117" y="105"/>
                      </a:lnTo>
                      <a:lnTo>
                        <a:pt x="184" y="68"/>
                      </a:lnTo>
                      <a:lnTo>
                        <a:pt x="252" y="82"/>
                      </a:lnTo>
                      <a:lnTo>
                        <a:pt x="317" y="72"/>
                      </a:lnTo>
                      <a:lnTo>
                        <a:pt x="376" y="44"/>
                      </a:lnTo>
                      <a:lnTo>
                        <a:pt x="404" y="23"/>
                      </a:lnTo>
                      <a:lnTo>
                        <a:pt x="433" y="0"/>
                      </a:lnTo>
                      <a:close/>
                    </a:path>
                  </a:pathLst>
                </a:custGeom>
                <a:solidFill>
                  <a:srgbClr val="E8FD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5" name="Freeform 22"/>
                <p:cNvSpPr>
                  <a:spLocks/>
                </p:cNvSpPr>
                <p:nvPr/>
              </p:nvSpPr>
              <p:spPr bwMode="auto">
                <a:xfrm>
                  <a:off x="4367213" y="3367088"/>
                  <a:ext cx="149225" cy="466725"/>
                </a:xfrm>
                <a:custGeom>
                  <a:avLst/>
                  <a:gdLst>
                    <a:gd name="T0" fmla="*/ 69303902 w 188"/>
                    <a:gd name="T1" fmla="*/ 0 h 590"/>
                    <a:gd name="T2" fmla="*/ 88205465 w 188"/>
                    <a:gd name="T3" fmla="*/ 0 h 590"/>
                    <a:gd name="T4" fmla="*/ 110886889 w 188"/>
                    <a:gd name="T5" fmla="*/ 30037313 h 590"/>
                    <a:gd name="T6" fmla="*/ 91986095 w 188"/>
                    <a:gd name="T7" fmla="*/ 80725222 h 590"/>
                    <a:gd name="T8" fmla="*/ 89465940 w 188"/>
                    <a:gd name="T9" fmla="*/ 134541781 h 590"/>
                    <a:gd name="T10" fmla="*/ 93245776 w 188"/>
                    <a:gd name="T11" fmla="*/ 160823925 h 590"/>
                    <a:gd name="T12" fmla="*/ 98916324 w 188"/>
                    <a:gd name="T13" fmla="*/ 188358316 h 590"/>
                    <a:gd name="T14" fmla="*/ 108366733 w 188"/>
                    <a:gd name="T15" fmla="*/ 214014781 h 590"/>
                    <a:gd name="T16" fmla="*/ 118447355 w 188"/>
                    <a:gd name="T17" fmla="*/ 240297717 h 590"/>
                    <a:gd name="T18" fmla="*/ 13861258 w 188"/>
                    <a:gd name="T19" fmla="*/ 369207108 h 590"/>
                    <a:gd name="T20" fmla="*/ 3150394 w 188"/>
                    <a:gd name="T21" fmla="*/ 340421262 h 590"/>
                    <a:gd name="T22" fmla="*/ 0 w 188"/>
                    <a:gd name="T23" fmla="*/ 306003868 h 590"/>
                    <a:gd name="T24" fmla="*/ 4410075 w 188"/>
                    <a:gd name="T25" fmla="*/ 229659555 h 590"/>
                    <a:gd name="T26" fmla="*/ 11970543 w 188"/>
                    <a:gd name="T27" fmla="*/ 190235499 h 590"/>
                    <a:gd name="T28" fmla="*/ 20161250 w 188"/>
                    <a:gd name="T29" fmla="*/ 153315193 h 590"/>
                    <a:gd name="T30" fmla="*/ 30872115 w 188"/>
                    <a:gd name="T31" fmla="*/ 120148463 h 590"/>
                    <a:gd name="T32" fmla="*/ 40322499 w 188"/>
                    <a:gd name="T33" fmla="*/ 90737656 h 590"/>
                    <a:gd name="T34" fmla="*/ 27091485 w 188"/>
                    <a:gd name="T35" fmla="*/ 48810726 h 590"/>
                    <a:gd name="T36" fmla="*/ 69303902 w 188"/>
                    <a:gd name="T37" fmla="*/ 0 h 590"/>
                    <a:gd name="T38" fmla="*/ 69303902 w 188"/>
                    <a:gd name="T39" fmla="*/ 0 h 59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88"/>
                    <a:gd name="T61" fmla="*/ 0 h 590"/>
                    <a:gd name="T62" fmla="*/ 188 w 188"/>
                    <a:gd name="T63" fmla="*/ 590 h 590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88" h="590">
                      <a:moveTo>
                        <a:pt x="110" y="0"/>
                      </a:moveTo>
                      <a:lnTo>
                        <a:pt x="140" y="0"/>
                      </a:lnTo>
                      <a:lnTo>
                        <a:pt x="176" y="48"/>
                      </a:lnTo>
                      <a:lnTo>
                        <a:pt x="146" y="129"/>
                      </a:lnTo>
                      <a:lnTo>
                        <a:pt x="142" y="215"/>
                      </a:lnTo>
                      <a:lnTo>
                        <a:pt x="148" y="257"/>
                      </a:lnTo>
                      <a:lnTo>
                        <a:pt x="157" y="301"/>
                      </a:lnTo>
                      <a:lnTo>
                        <a:pt x="172" y="342"/>
                      </a:lnTo>
                      <a:lnTo>
                        <a:pt x="188" y="384"/>
                      </a:lnTo>
                      <a:lnTo>
                        <a:pt x="22" y="590"/>
                      </a:lnTo>
                      <a:lnTo>
                        <a:pt x="5" y="544"/>
                      </a:lnTo>
                      <a:lnTo>
                        <a:pt x="0" y="489"/>
                      </a:lnTo>
                      <a:lnTo>
                        <a:pt x="7" y="367"/>
                      </a:lnTo>
                      <a:lnTo>
                        <a:pt x="19" y="304"/>
                      </a:lnTo>
                      <a:lnTo>
                        <a:pt x="32" y="245"/>
                      </a:lnTo>
                      <a:lnTo>
                        <a:pt x="49" y="192"/>
                      </a:lnTo>
                      <a:lnTo>
                        <a:pt x="64" y="145"/>
                      </a:lnTo>
                      <a:lnTo>
                        <a:pt x="43" y="78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E44C4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6" name="Freeform 23"/>
                <p:cNvSpPr>
                  <a:spLocks/>
                </p:cNvSpPr>
                <p:nvPr/>
              </p:nvSpPr>
              <p:spPr bwMode="auto">
                <a:xfrm>
                  <a:off x="3643313" y="3132138"/>
                  <a:ext cx="1622425" cy="1831975"/>
                </a:xfrm>
                <a:custGeom>
                  <a:avLst/>
                  <a:gdLst>
                    <a:gd name="T0" fmla="*/ 81824967 w 2045"/>
                    <a:gd name="T1" fmla="*/ 348739283 h 2309"/>
                    <a:gd name="T2" fmla="*/ 161761734 w 2045"/>
                    <a:gd name="T3" fmla="*/ 402246577 h 2309"/>
                    <a:gd name="T4" fmla="*/ 322264402 w 2045"/>
                    <a:gd name="T5" fmla="*/ 452605735 h 2309"/>
                    <a:gd name="T6" fmla="*/ 342406268 w 2045"/>
                    <a:gd name="T7" fmla="*/ 572209295 h 2309"/>
                    <a:gd name="T8" fmla="*/ 350589001 w 2045"/>
                    <a:gd name="T9" fmla="*/ 655302695 h 2309"/>
                    <a:gd name="T10" fmla="*/ 283869664 w 2045"/>
                    <a:gd name="T11" fmla="*/ 790014289 h 2309"/>
                    <a:gd name="T12" fmla="*/ 212115655 w 2045"/>
                    <a:gd name="T13" fmla="*/ 866812212 h 2309"/>
                    <a:gd name="T14" fmla="*/ 247993056 w 2045"/>
                    <a:gd name="T15" fmla="*/ 930391000 h 2309"/>
                    <a:gd name="T16" fmla="*/ 198897407 w 2045"/>
                    <a:gd name="T17" fmla="*/ 1040552236 h 2309"/>
                    <a:gd name="T18" fmla="*/ 168685401 w 2045"/>
                    <a:gd name="T19" fmla="*/ 1143160247 h 2309"/>
                    <a:gd name="T20" fmla="*/ 196380070 w 2045"/>
                    <a:gd name="T21" fmla="*/ 1369777601 h 2309"/>
                    <a:gd name="T22" fmla="*/ 433043178 w 2045"/>
                    <a:gd name="T23" fmla="*/ 1415100913 h 2309"/>
                    <a:gd name="T24" fmla="*/ 426119511 w 2045"/>
                    <a:gd name="T25" fmla="*/ 1160155795 h 2309"/>
                    <a:gd name="T26" fmla="*/ 471437916 w 2045"/>
                    <a:gd name="T27" fmla="*/ 997117230 h 2309"/>
                    <a:gd name="T28" fmla="*/ 519274451 w 2045"/>
                    <a:gd name="T29" fmla="*/ 956829665 h 2309"/>
                    <a:gd name="T30" fmla="*/ 611169533 w 2045"/>
                    <a:gd name="T31" fmla="*/ 902693200 h 2309"/>
                    <a:gd name="T32" fmla="*/ 673482539 w 2045"/>
                    <a:gd name="T33" fmla="*/ 968790259 h 2309"/>
                    <a:gd name="T34" fmla="*/ 718171808 w 2045"/>
                    <a:gd name="T35" fmla="*/ 1053771965 h 2309"/>
                    <a:gd name="T36" fmla="*/ 771672946 w 2045"/>
                    <a:gd name="T37" fmla="*/ 1163933201 h 2309"/>
                    <a:gd name="T38" fmla="*/ 815103150 w 2045"/>
                    <a:gd name="T39" fmla="*/ 1224993719 h 2309"/>
                    <a:gd name="T40" fmla="*/ 873639159 w 2045"/>
                    <a:gd name="T41" fmla="*/ 1283536760 h 2309"/>
                    <a:gd name="T42" fmla="*/ 954834966 w 2045"/>
                    <a:gd name="T43" fmla="*/ 1333896613 h 2309"/>
                    <a:gd name="T44" fmla="*/ 1102120180 w 2045"/>
                    <a:gd name="T45" fmla="*/ 1453500172 h 2309"/>
                    <a:gd name="T46" fmla="*/ 1260734598 w 2045"/>
                    <a:gd name="T47" fmla="*/ 1420136660 h 2309"/>
                    <a:gd name="T48" fmla="*/ 1122261252 w 2045"/>
                    <a:gd name="T49" fmla="*/ 1374184178 h 2309"/>
                    <a:gd name="T50" fmla="*/ 1080090113 w 2045"/>
                    <a:gd name="T51" fmla="*/ 1269058689 h 2309"/>
                    <a:gd name="T52" fmla="*/ 1038548109 w 2045"/>
                    <a:gd name="T53" fmla="*/ 1193519307 h 2309"/>
                    <a:gd name="T54" fmla="*/ 1066871914 w 2045"/>
                    <a:gd name="T55" fmla="*/ 1210515648 h 2309"/>
                    <a:gd name="T56" fmla="*/ 1105266652 w 2045"/>
                    <a:gd name="T57" fmla="*/ 1259616365 h 2309"/>
                    <a:gd name="T58" fmla="*/ 1139884988 w 2045"/>
                    <a:gd name="T59" fmla="*/ 1312493695 h 2309"/>
                    <a:gd name="T60" fmla="*/ 1171356059 w 2045"/>
                    <a:gd name="T61" fmla="*/ 1331378342 h 2309"/>
                    <a:gd name="T62" fmla="*/ 1130443985 w 2045"/>
                    <a:gd name="T63" fmla="*/ 1143160247 h 2309"/>
                    <a:gd name="T64" fmla="*/ 1083866514 w 2045"/>
                    <a:gd name="T65" fmla="*/ 1057548577 h 2309"/>
                    <a:gd name="T66" fmla="*/ 1018407036 w 2045"/>
                    <a:gd name="T67" fmla="*/ 987674906 h 2309"/>
                    <a:gd name="T68" fmla="*/ 944134897 w 2045"/>
                    <a:gd name="T69" fmla="*/ 927873523 h 2309"/>
                    <a:gd name="T70" fmla="*/ 925881232 w 2045"/>
                    <a:gd name="T71" fmla="*/ 856110753 h 2309"/>
                    <a:gd name="T72" fmla="*/ 876786425 w 2045"/>
                    <a:gd name="T73" fmla="*/ 759169048 h 2309"/>
                    <a:gd name="T74" fmla="*/ 839020823 w 2045"/>
                    <a:gd name="T75" fmla="*/ 710068330 h 2309"/>
                    <a:gd name="T76" fmla="*/ 849721685 w 2045"/>
                    <a:gd name="T77" fmla="*/ 634528948 h 2309"/>
                    <a:gd name="T78" fmla="*/ 897557427 w 2045"/>
                    <a:gd name="T79" fmla="*/ 518702794 h 2309"/>
                    <a:gd name="T80" fmla="*/ 937840366 w 2045"/>
                    <a:gd name="T81" fmla="*/ 610608553 h 2309"/>
                    <a:gd name="T82" fmla="*/ 990712367 w 2045"/>
                    <a:gd name="T83" fmla="*/ 687407071 h 2309"/>
                    <a:gd name="T84" fmla="*/ 1131703050 w 2045"/>
                    <a:gd name="T85" fmla="*/ 681112188 h 2309"/>
                    <a:gd name="T86" fmla="*/ 1100861115 w 2045"/>
                    <a:gd name="T87" fmla="*/ 599907095 h 2309"/>
                    <a:gd name="T88" fmla="*/ 1144920455 w 2045"/>
                    <a:gd name="T89" fmla="*/ 508001335 h 2309"/>
                    <a:gd name="T90" fmla="*/ 1098342985 w 2045"/>
                    <a:gd name="T91" fmla="*/ 443163412 h 2309"/>
                    <a:gd name="T92" fmla="*/ 1001412436 w 2045"/>
                    <a:gd name="T93" fmla="*/ 326077230 h 2309"/>
                    <a:gd name="T94" fmla="*/ 905740159 w 2045"/>
                    <a:gd name="T95" fmla="*/ 241725488 h 2309"/>
                    <a:gd name="T96" fmla="*/ 857903624 w 2045"/>
                    <a:gd name="T97" fmla="*/ 183182397 h 2309"/>
                    <a:gd name="T98" fmla="*/ 815732286 w 2045"/>
                    <a:gd name="T99" fmla="*/ 132823338 h 2309"/>
                    <a:gd name="T100" fmla="*/ 782373015 w 2045"/>
                    <a:gd name="T101" fmla="*/ 324818888 h 2309"/>
                    <a:gd name="T102" fmla="*/ 746495613 w 2045"/>
                    <a:gd name="T103" fmla="*/ 412947242 h 2309"/>
                    <a:gd name="T104" fmla="*/ 711877277 w 2045"/>
                    <a:gd name="T105" fmla="*/ 460159753 h 2309"/>
                    <a:gd name="T106" fmla="*/ 666558872 w 2045"/>
                    <a:gd name="T107" fmla="*/ 506742200 h 2309"/>
                    <a:gd name="T108" fmla="*/ 609281333 w 2045"/>
                    <a:gd name="T109" fmla="*/ 557101259 h 2309"/>
                    <a:gd name="T110" fmla="*/ 553891994 w 2045"/>
                    <a:gd name="T111" fmla="*/ 450087465 h 2309"/>
                    <a:gd name="T112" fmla="*/ 514868121 w 2045"/>
                    <a:gd name="T113" fmla="*/ 209621112 h 2309"/>
                    <a:gd name="T114" fmla="*/ 491579782 w 2045"/>
                    <a:gd name="T115" fmla="*/ 176258344 h 2309"/>
                    <a:gd name="T116" fmla="*/ 436819580 w 2045"/>
                    <a:gd name="T117" fmla="*/ 262498441 h 2309"/>
                    <a:gd name="T118" fmla="*/ 431154977 w 2045"/>
                    <a:gd name="T119" fmla="*/ 165556885 h 2309"/>
                    <a:gd name="T120" fmla="*/ 244215861 w 2045"/>
                    <a:gd name="T121" fmla="*/ 147301409 h 2309"/>
                    <a:gd name="T122" fmla="*/ 152320730 w 2045"/>
                    <a:gd name="T123" fmla="*/ 84981731 h 2309"/>
                    <a:gd name="T124" fmla="*/ 88748635 w 2045"/>
                    <a:gd name="T125" fmla="*/ 11960597 h 230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045"/>
                    <a:gd name="T190" fmla="*/ 0 h 2309"/>
                    <a:gd name="T191" fmla="*/ 2045 w 2045"/>
                    <a:gd name="T192" fmla="*/ 2309 h 230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045" h="2309">
                      <a:moveTo>
                        <a:pt x="130" y="0"/>
                      </a:moveTo>
                      <a:lnTo>
                        <a:pt x="21" y="109"/>
                      </a:lnTo>
                      <a:lnTo>
                        <a:pt x="0" y="217"/>
                      </a:lnTo>
                      <a:lnTo>
                        <a:pt x="130" y="554"/>
                      </a:lnTo>
                      <a:lnTo>
                        <a:pt x="145" y="571"/>
                      </a:lnTo>
                      <a:lnTo>
                        <a:pt x="164" y="586"/>
                      </a:lnTo>
                      <a:lnTo>
                        <a:pt x="208" y="615"/>
                      </a:lnTo>
                      <a:lnTo>
                        <a:pt x="257" y="639"/>
                      </a:lnTo>
                      <a:lnTo>
                        <a:pt x="308" y="664"/>
                      </a:lnTo>
                      <a:lnTo>
                        <a:pt x="363" y="683"/>
                      </a:lnTo>
                      <a:lnTo>
                        <a:pt x="417" y="700"/>
                      </a:lnTo>
                      <a:lnTo>
                        <a:pt x="512" y="719"/>
                      </a:lnTo>
                      <a:lnTo>
                        <a:pt x="513" y="791"/>
                      </a:lnTo>
                      <a:lnTo>
                        <a:pt x="521" y="831"/>
                      </a:lnTo>
                      <a:lnTo>
                        <a:pt x="531" y="871"/>
                      </a:lnTo>
                      <a:lnTo>
                        <a:pt x="544" y="909"/>
                      </a:lnTo>
                      <a:lnTo>
                        <a:pt x="559" y="947"/>
                      </a:lnTo>
                      <a:lnTo>
                        <a:pt x="576" y="980"/>
                      </a:lnTo>
                      <a:lnTo>
                        <a:pt x="593" y="1010"/>
                      </a:lnTo>
                      <a:lnTo>
                        <a:pt x="557" y="1041"/>
                      </a:lnTo>
                      <a:lnTo>
                        <a:pt x="538" y="1164"/>
                      </a:lnTo>
                      <a:lnTo>
                        <a:pt x="508" y="1195"/>
                      </a:lnTo>
                      <a:lnTo>
                        <a:pt x="479" y="1225"/>
                      </a:lnTo>
                      <a:lnTo>
                        <a:pt x="451" y="1255"/>
                      </a:lnTo>
                      <a:lnTo>
                        <a:pt x="422" y="1284"/>
                      </a:lnTo>
                      <a:lnTo>
                        <a:pt x="394" y="1314"/>
                      </a:lnTo>
                      <a:lnTo>
                        <a:pt x="365" y="1347"/>
                      </a:lnTo>
                      <a:lnTo>
                        <a:pt x="337" y="1377"/>
                      </a:lnTo>
                      <a:lnTo>
                        <a:pt x="310" y="1408"/>
                      </a:lnTo>
                      <a:lnTo>
                        <a:pt x="403" y="1419"/>
                      </a:lnTo>
                      <a:lnTo>
                        <a:pt x="403" y="1444"/>
                      </a:lnTo>
                      <a:lnTo>
                        <a:pt x="394" y="1478"/>
                      </a:lnTo>
                      <a:lnTo>
                        <a:pt x="379" y="1520"/>
                      </a:lnTo>
                      <a:lnTo>
                        <a:pt x="358" y="1565"/>
                      </a:lnTo>
                      <a:lnTo>
                        <a:pt x="337" y="1611"/>
                      </a:lnTo>
                      <a:lnTo>
                        <a:pt x="316" y="1653"/>
                      </a:lnTo>
                      <a:lnTo>
                        <a:pt x="297" y="1689"/>
                      </a:lnTo>
                      <a:lnTo>
                        <a:pt x="284" y="1714"/>
                      </a:lnTo>
                      <a:lnTo>
                        <a:pt x="325" y="1771"/>
                      </a:lnTo>
                      <a:lnTo>
                        <a:pt x="268" y="1816"/>
                      </a:lnTo>
                      <a:lnTo>
                        <a:pt x="299" y="1925"/>
                      </a:lnTo>
                      <a:lnTo>
                        <a:pt x="304" y="2033"/>
                      </a:lnTo>
                      <a:lnTo>
                        <a:pt x="306" y="2132"/>
                      </a:lnTo>
                      <a:lnTo>
                        <a:pt x="312" y="2176"/>
                      </a:lnTo>
                      <a:lnTo>
                        <a:pt x="325" y="2216"/>
                      </a:lnTo>
                      <a:lnTo>
                        <a:pt x="439" y="2206"/>
                      </a:lnTo>
                      <a:lnTo>
                        <a:pt x="565" y="2221"/>
                      </a:lnTo>
                      <a:lnTo>
                        <a:pt x="688" y="2248"/>
                      </a:lnTo>
                      <a:lnTo>
                        <a:pt x="800" y="2277"/>
                      </a:lnTo>
                      <a:lnTo>
                        <a:pt x="797" y="2204"/>
                      </a:lnTo>
                      <a:lnTo>
                        <a:pt x="842" y="2138"/>
                      </a:lnTo>
                      <a:lnTo>
                        <a:pt x="677" y="1843"/>
                      </a:lnTo>
                      <a:lnTo>
                        <a:pt x="755" y="1718"/>
                      </a:lnTo>
                      <a:lnTo>
                        <a:pt x="698" y="1636"/>
                      </a:lnTo>
                      <a:lnTo>
                        <a:pt x="721" y="1613"/>
                      </a:lnTo>
                      <a:lnTo>
                        <a:pt x="749" y="1584"/>
                      </a:lnTo>
                      <a:lnTo>
                        <a:pt x="768" y="1569"/>
                      </a:lnTo>
                      <a:lnTo>
                        <a:pt x="787" y="1554"/>
                      </a:lnTo>
                      <a:lnTo>
                        <a:pt x="806" y="1537"/>
                      </a:lnTo>
                      <a:lnTo>
                        <a:pt x="825" y="1520"/>
                      </a:lnTo>
                      <a:lnTo>
                        <a:pt x="867" y="1489"/>
                      </a:lnTo>
                      <a:lnTo>
                        <a:pt x="905" y="1463"/>
                      </a:lnTo>
                      <a:lnTo>
                        <a:pt x="941" y="1444"/>
                      </a:lnTo>
                      <a:lnTo>
                        <a:pt x="971" y="1434"/>
                      </a:lnTo>
                      <a:lnTo>
                        <a:pt x="1009" y="1465"/>
                      </a:lnTo>
                      <a:lnTo>
                        <a:pt x="1042" y="1501"/>
                      </a:lnTo>
                      <a:lnTo>
                        <a:pt x="1057" y="1520"/>
                      </a:lnTo>
                      <a:lnTo>
                        <a:pt x="1070" y="1539"/>
                      </a:lnTo>
                      <a:lnTo>
                        <a:pt x="1084" y="1560"/>
                      </a:lnTo>
                      <a:lnTo>
                        <a:pt x="1095" y="1581"/>
                      </a:lnTo>
                      <a:lnTo>
                        <a:pt x="1118" y="1626"/>
                      </a:lnTo>
                      <a:lnTo>
                        <a:pt x="1141" y="1674"/>
                      </a:lnTo>
                      <a:lnTo>
                        <a:pt x="1161" y="1723"/>
                      </a:lnTo>
                      <a:lnTo>
                        <a:pt x="1186" y="1773"/>
                      </a:lnTo>
                      <a:lnTo>
                        <a:pt x="1211" y="1822"/>
                      </a:lnTo>
                      <a:lnTo>
                        <a:pt x="1226" y="1849"/>
                      </a:lnTo>
                      <a:lnTo>
                        <a:pt x="1241" y="1873"/>
                      </a:lnTo>
                      <a:lnTo>
                        <a:pt x="1257" y="1898"/>
                      </a:lnTo>
                      <a:lnTo>
                        <a:pt x="1276" y="1923"/>
                      </a:lnTo>
                      <a:lnTo>
                        <a:pt x="1295" y="1946"/>
                      </a:lnTo>
                      <a:lnTo>
                        <a:pt x="1315" y="1970"/>
                      </a:lnTo>
                      <a:lnTo>
                        <a:pt x="1336" y="1993"/>
                      </a:lnTo>
                      <a:lnTo>
                        <a:pt x="1361" y="2016"/>
                      </a:lnTo>
                      <a:lnTo>
                        <a:pt x="1388" y="2039"/>
                      </a:lnTo>
                      <a:lnTo>
                        <a:pt x="1416" y="2060"/>
                      </a:lnTo>
                      <a:lnTo>
                        <a:pt x="1447" y="2081"/>
                      </a:lnTo>
                      <a:lnTo>
                        <a:pt x="1481" y="2100"/>
                      </a:lnTo>
                      <a:lnTo>
                        <a:pt x="1517" y="2119"/>
                      </a:lnTo>
                      <a:lnTo>
                        <a:pt x="1555" y="2138"/>
                      </a:lnTo>
                      <a:lnTo>
                        <a:pt x="1637" y="2142"/>
                      </a:lnTo>
                      <a:lnTo>
                        <a:pt x="1654" y="2241"/>
                      </a:lnTo>
                      <a:lnTo>
                        <a:pt x="1751" y="2309"/>
                      </a:lnTo>
                      <a:lnTo>
                        <a:pt x="1773" y="2294"/>
                      </a:lnTo>
                      <a:lnTo>
                        <a:pt x="1804" y="2282"/>
                      </a:lnTo>
                      <a:lnTo>
                        <a:pt x="1874" y="2267"/>
                      </a:lnTo>
                      <a:lnTo>
                        <a:pt x="2003" y="2256"/>
                      </a:lnTo>
                      <a:lnTo>
                        <a:pt x="2045" y="2189"/>
                      </a:lnTo>
                      <a:lnTo>
                        <a:pt x="1988" y="2164"/>
                      </a:lnTo>
                      <a:lnTo>
                        <a:pt x="1874" y="2220"/>
                      </a:lnTo>
                      <a:lnTo>
                        <a:pt x="1783" y="2183"/>
                      </a:lnTo>
                      <a:lnTo>
                        <a:pt x="1770" y="2142"/>
                      </a:lnTo>
                      <a:lnTo>
                        <a:pt x="1753" y="2100"/>
                      </a:lnTo>
                      <a:lnTo>
                        <a:pt x="1735" y="2058"/>
                      </a:lnTo>
                      <a:lnTo>
                        <a:pt x="1716" y="2016"/>
                      </a:lnTo>
                      <a:lnTo>
                        <a:pt x="1695" y="1974"/>
                      </a:lnTo>
                      <a:lnTo>
                        <a:pt x="1673" y="1934"/>
                      </a:lnTo>
                      <a:lnTo>
                        <a:pt x="1663" y="1915"/>
                      </a:lnTo>
                      <a:lnTo>
                        <a:pt x="1650" y="1896"/>
                      </a:lnTo>
                      <a:lnTo>
                        <a:pt x="1638" y="1877"/>
                      </a:lnTo>
                      <a:lnTo>
                        <a:pt x="1627" y="1858"/>
                      </a:lnTo>
                      <a:lnTo>
                        <a:pt x="1661" y="1889"/>
                      </a:lnTo>
                      <a:lnTo>
                        <a:pt x="1695" y="1923"/>
                      </a:lnTo>
                      <a:lnTo>
                        <a:pt x="1711" y="1942"/>
                      </a:lnTo>
                      <a:lnTo>
                        <a:pt x="1726" y="1961"/>
                      </a:lnTo>
                      <a:lnTo>
                        <a:pt x="1743" y="1982"/>
                      </a:lnTo>
                      <a:lnTo>
                        <a:pt x="1756" y="2001"/>
                      </a:lnTo>
                      <a:lnTo>
                        <a:pt x="1772" y="2022"/>
                      </a:lnTo>
                      <a:lnTo>
                        <a:pt x="1785" y="2043"/>
                      </a:lnTo>
                      <a:lnTo>
                        <a:pt x="1798" y="2064"/>
                      </a:lnTo>
                      <a:lnTo>
                        <a:pt x="1811" y="2085"/>
                      </a:lnTo>
                      <a:lnTo>
                        <a:pt x="1834" y="2128"/>
                      </a:lnTo>
                      <a:lnTo>
                        <a:pt x="1855" y="2168"/>
                      </a:lnTo>
                      <a:lnTo>
                        <a:pt x="1889" y="2153"/>
                      </a:lnTo>
                      <a:lnTo>
                        <a:pt x="1861" y="2115"/>
                      </a:lnTo>
                      <a:lnTo>
                        <a:pt x="1842" y="2077"/>
                      </a:lnTo>
                      <a:lnTo>
                        <a:pt x="1821" y="2005"/>
                      </a:lnTo>
                      <a:lnTo>
                        <a:pt x="1806" y="1856"/>
                      </a:lnTo>
                      <a:lnTo>
                        <a:pt x="1796" y="1816"/>
                      </a:lnTo>
                      <a:lnTo>
                        <a:pt x="1781" y="1773"/>
                      </a:lnTo>
                      <a:lnTo>
                        <a:pt x="1756" y="1727"/>
                      </a:lnTo>
                      <a:lnTo>
                        <a:pt x="1741" y="1704"/>
                      </a:lnTo>
                      <a:lnTo>
                        <a:pt x="1722" y="1680"/>
                      </a:lnTo>
                      <a:lnTo>
                        <a:pt x="1701" y="1653"/>
                      </a:lnTo>
                      <a:lnTo>
                        <a:pt x="1676" y="1626"/>
                      </a:lnTo>
                      <a:lnTo>
                        <a:pt x="1650" y="1598"/>
                      </a:lnTo>
                      <a:lnTo>
                        <a:pt x="1618" y="1569"/>
                      </a:lnTo>
                      <a:lnTo>
                        <a:pt x="1583" y="1539"/>
                      </a:lnTo>
                      <a:lnTo>
                        <a:pt x="1543" y="1506"/>
                      </a:lnTo>
                      <a:lnTo>
                        <a:pt x="1523" y="1489"/>
                      </a:lnTo>
                      <a:lnTo>
                        <a:pt x="1500" y="1474"/>
                      </a:lnTo>
                      <a:lnTo>
                        <a:pt x="1477" y="1457"/>
                      </a:lnTo>
                      <a:lnTo>
                        <a:pt x="1452" y="1438"/>
                      </a:lnTo>
                      <a:lnTo>
                        <a:pt x="1483" y="1392"/>
                      </a:lnTo>
                      <a:lnTo>
                        <a:pt x="1471" y="1360"/>
                      </a:lnTo>
                      <a:lnTo>
                        <a:pt x="1454" y="1318"/>
                      </a:lnTo>
                      <a:lnTo>
                        <a:pt x="1431" y="1274"/>
                      </a:lnTo>
                      <a:lnTo>
                        <a:pt x="1407" y="1227"/>
                      </a:lnTo>
                      <a:lnTo>
                        <a:pt x="1393" y="1206"/>
                      </a:lnTo>
                      <a:lnTo>
                        <a:pt x="1378" y="1183"/>
                      </a:lnTo>
                      <a:lnTo>
                        <a:pt x="1365" y="1164"/>
                      </a:lnTo>
                      <a:lnTo>
                        <a:pt x="1350" y="1145"/>
                      </a:lnTo>
                      <a:lnTo>
                        <a:pt x="1333" y="1128"/>
                      </a:lnTo>
                      <a:lnTo>
                        <a:pt x="1317" y="1115"/>
                      </a:lnTo>
                      <a:lnTo>
                        <a:pt x="1287" y="1098"/>
                      </a:lnTo>
                      <a:lnTo>
                        <a:pt x="1327" y="1050"/>
                      </a:lnTo>
                      <a:lnTo>
                        <a:pt x="1350" y="1008"/>
                      </a:lnTo>
                      <a:lnTo>
                        <a:pt x="1371" y="959"/>
                      </a:lnTo>
                      <a:lnTo>
                        <a:pt x="1391" y="909"/>
                      </a:lnTo>
                      <a:lnTo>
                        <a:pt x="1410" y="864"/>
                      </a:lnTo>
                      <a:lnTo>
                        <a:pt x="1426" y="824"/>
                      </a:lnTo>
                      <a:lnTo>
                        <a:pt x="1435" y="797"/>
                      </a:lnTo>
                      <a:lnTo>
                        <a:pt x="1447" y="911"/>
                      </a:lnTo>
                      <a:lnTo>
                        <a:pt x="1469" y="940"/>
                      </a:lnTo>
                      <a:lnTo>
                        <a:pt x="1490" y="970"/>
                      </a:lnTo>
                      <a:lnTo>
                        <a:pt x="1513" y="999"/>
                      </a:lnTo>
                      <a:lnTo>
                        <a:pt x="1534" y="1029"/>
                      </a:lnTo>
                      <a:lnTo>
                        <a:pt x="1555" y="1060"/>
                      </a:lnTo>
                      <a:lnTo>
                        <a:pt x="1574" y="1092"/>
                      </a:lnTo>
                      <a:lnTo>
                        <a:pt x="1593" y="1122"/>
                      </a:lnTo>
                      <a:lnTo>
                        <a:pt x="1612" y="1155"/>
                      </a:lnTo>
                      <a:lnTo>
                        <a:pt x="1735" y="1139"/>
                      </a:lnTo>
                      <a:lnTo>
                        <a:pt x="1798" y="1082"/>
                      </a:lnTo>
                      <a:lnTo>
                        <a:pt x="1764" y="1046"/>
                      </a:lnTo>
                      <a:lnTo>
                        <a:pt x="1749" y="1025"/>
                      </a:lnTo>
                      <a:lnTo>
                        <a:pt x="1735" y="1004"/>
                      </a:lnTo>
                      <a:lnTo>
                        <a:pt x="1749" y="953"/>
                      </a:lnTo>
                      <a:lnTo>
                        <a:pt x="1758" y="928"/>
                      </a:lnTo>
                      <a:lnTo>
                        <a:pt x="1770" y="904"/>
                      </a:lnTo>
                      <a:lnTo>
                        <a:pt x="1792" y="854"/>
                      </a:lnTo>
                      <a:lnTo>
                        <a:pt x="1819" y="807"/>
                      </a:lnTo>
                      <a:lnTo>
                        <a:pt x="1772" y="776"/>
                      </a:lnTo>
                      <a:lnTo>
                        <a:pt x="1684" y="818"/>
                      </a:lnTo>
                      <a:lnTo>
                        <a:pt x="1654" y="771"/>
                      </a:lnTo>
                      <a:lnTo>
                        <a:pt x="1745" y="704"/>
                      </a:lnTo>
                      <a:lnTo>
                        <a:pt x="1722" y="660"/>
                      </a:lnTo>
                      <a:lnTo>
                        <a:pt x="1705" y="607"/>
                      </a:lnTo>
                      <a:lnTo>
                        <a:pt x="1684" y="502"/>
                      </a:lnTo>
                      <a:lnTo>
                        <a:pt x="1591" y="518"/>
                      </a:lnTo>
                      <a:lnTo>
                        <a:pt x="1648" y="461"/>
                      </a:lnTo>
                      <a:lnTo>
                        <a:pt x="1561" y="449"/>
                      </a:lnTo>
                      <a:lnTo>
                        <a:pt x="1492" y="422"/>
                      </a:lnTo>
                      <a:lnTo>
                        <a:pt x="1439" y="384"/>
                      </a:lnTo>
                      <a:lnTo>
                        <a:pt x="1418" y="362"/>
                      </a:lnTo>
                      <a:lnTo>
                        <a:pt x="1397" y="339"/>
                      </a:lnTo>
                      <a:lnTo>
                        <a:pt x="1380" y="316"/>
                      </a:lnTo>
                      <a:lnTo>
                        <a:pt x="1363" y="291"/>
                      </a:lnTo>
                      <a:lnTo>
                        <a:pt x="1348" y="268"/>
                      </a:lnTo>
                      <a:lnTo>
                        <a:pt x="1331" y="248"/>
                      </a:lnTo>
                      <a:lnTo>
                        <a:pt x="1314" y="229"/>
                      </a:lnTo>
                      <a:lnTo>
                        <a:pt x="1296" y="211"/>
                      </a:lnTo>
                      <a:lnTo>
                        <a:pt x="1277" y="198"/>
                      </a:lnTo>
                      <a:lnTo>
                        <a:pt x="1255" y="187"/>
                      </a:lnTo>
                      <a:lnTo>
                        <a:pt x="1257" y="421"/>
                      </a:lnTo>
                      <a:lnTo>
                        <a:pt x="1243" y="516"/>
                      </a:lnTo>
                      <a:lnTo>
                        <a:pt x="1230" y="558"/>
                      </a:lnTo>
                      <a:lnTo>
                        <a:pt x="1215" y="597"/>
                      </a:lnTo>
                      <a:lnTo>
                        <a:pt x="1196" y="637"/>
                      </a:lnTo>
                      <a:lnTo>
                        <a:pt x="1186" y="656"/>
                      </a:lnTo>
                      <a:lnTo>
                        <a:pt x="1173" y="675"/>
                      </a:lnTo>
                      <a:lnTo>
                        <a:pt x="1160" y="693"/>
                      </a:lnTo>
                      <a:lnTo>
                        <a:pt x="1146" y="712"/>
                      </a:lnTo>
                      <a:lnTo>
                        <a:pt x="1131" y="731"/>
                      </a:lnTo>
                      <a:lnTo>
                        <a:pt x="1116" y="750"/>
                      </a:lnTo>
                      <a:lnTo>
                        <a:pt x="1097" y="767"/>
                      </a:lnTo>
                      <a:lnTo>
                        <a:pt x="1080" y="786"/>
                      </a:lnTo>
                      <a:lnTo>
                        <a:pt x="1059" y="805"/>
                      </a:lnTo>
                      <a:lnTo>
                        <a:pt x="1038" y="824"/>
                      </a:lnTo>
                      <a:lnTo>
                        <a:pt x="1015" y="845"/>
                      </a:lnTo>
                      <a:lnTo>
                        <a:pt x="992" y="864"/>
                      </a:lnTo>
                      <a:lnTo>
                        <a:pt x="968" y="885"/>
                      </a:lnTo>
                      <a:lnTo>
                        <a:pt x="941" y="906"/>
                      </a:lnTo>
                      <a:lnTo>
                        <a:pt x="916" y="841"/>
                      </a:lnTo>
                      <a:lnTo>
                        <a:pt x="892" y="759"/>
                      </a:lnTo>
                      <a:lnTo>
                        <a:pt x="880" y="715"/>
                      </a:lnTo>
                      <a:lnTo>
                        <a:pt x="867" y="668"/>
                      </a:lnTo>
                      <a:lnTo>
                        <a:pt x="846" y="571"/>
                      </a:lnTo>
                      <a:lnTo>
                        <a:pt x="819" y="377"/>
                      </a:lnTo>
                      <a:lnTo>
                        <a:pt x="818" y="333"/>
                      </a:lnTo>
                      <a:lnTo>
                        <a:pt x="819" y="293"/>
                      </a:lnTo>
                      <a:lnTo>
                        <a:pt x="831" y="223"/>
                      </a:lnTo>
                      <a:lnTo>
                        <a:pt x="806" y="249"/>
                      </a:lnTo>
                      <a:lnTo>
                        <a:pt x="781" y="280"/>
                      </a:lnTo>
                      <a:lnTo>
                        <a:pt x="757" y="312"/>
                      </a:lnTo>
                      <a:lnTo>
                        <a:pt x="734" y="346"/>
                      </a:lnTo>
                      <a:lnTo>
                        <a:pt x="713" y="381"/>
                      </a:lnTo>
                      <a:lnTo>
                        <a:pt x="694" y="417"/>
                      </a:lnTo>
                      <a:lnTo>
                        <a:pt x="667" y="487"/>
                      </a:lnTo>
                      <a:lnTo>
                        <a:pt x="626" y="409"/>
                      </a:lnTo>
                      <a:lnTo>
                        <a:pt x="728" y="249"/>
                      </a:lnTo>
                      <a:lnTo>
                        <a:pt x="685" y="263"/>
                      </a:lnTo>
                      <a:lnTo>
                        <a:pt x="641" y="272"/>
                      </a:lnTo>
                      <a:lnTo>
                        <a:pt x="553" y="278"/>
                      </a:lnTo>
                      <a:lnTo>
                        <a:pt x="470" y="263"/>
                      </a:lnTo>
                      <a:lnTo>
                        <a:pt x="388" y="234"/>
                      </a:lnTo>
                      <a:lnTo>
                        <a:pt x="350" y="213"/>
                      </a:lnTo>
                      <a:lnTo>
                        <a:pt x="312" y="190"/>
                      </a:lnTo>
                      <a:lnTo>
                        <a:pt x="276" y="164"/>
                      </a:lnTo>
                      <a:lnTo>
                        <a:pt x="242" y="135"/>
                      </a:lnTo>
                      <a:lnTo>
                        <a:pt x="211" y="105"/>
                      </a:lnTo>
                      <a:lnTo>
                        <a:pt x="181" y="73"/>
                      </a:lnTo>
                      <a:lnTo>
                        <a:pt x="154" y="36"/>
                      </a:lnTo>
                      <a:lnTo>
                        <a:pt x="141" y="19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A3A3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7" name="Freeform 52"/>
                <p:cNvSpPr>
                  <a:spLocks/>
                </p:cNvSpPr>
                <p:nvPr/>
              </p:nvSpPr>
              <p:spPr bwMode="auto">
                <a:xfrm>
                  <a:off x="4306888" y="2659063"/>
                  <a:ext cx="366713" cy="309563"/>
                </a:xfrm>
                <a:custGeom>
                  <a:avLst/>
                  <a:gdLst>
                    <a:gd name="T0" fmla="*/ 266399125 w 461"/>
                    <a:gd name="T1" fmla="*/ 99546723 h 390"/>
                    <a:gd name="T2" fmla="*/ 248681562 w 461"/>
                    <a:gd name="T3" fmla="*/ 97026564 h 390"/>
                    <a:gd name="T4" fmla="*/ 251212756 w 461"/>
                    <a:gd name="T5" fmla="*/ 69304809 h 390"/>
                    <a:gd name="T6" fmla="*/ 210082046 w 461"/>
                    <a:gd name="T7" fmla="*/ 110256831 h 390"/>
                    <a:gd name="T8" fmla="*/ 165787692 w 461"/>
                    <a:gd name="T9" fmla="*/ 103326566 h 390"/>
                    <a:gd name="T10" fmla="*/ 120860191 w 461"/>
                    <a:gd name="T11" fmla="*/ 110256831 h 390"/>
                    <a:gd name="T12" fmla="*/ 108205016 w 461"/>
                    <a:gd name="T13" fmla="*/ 143649143 h 390"/>
                    <a:gd name="T14" fmla="*/ 62011893 w 461"/>
                    <a:gd name="T15" fmla="*/ 166960817 h 390"/>
                    <a:gd name="T16" fmla="*/ 72136669 w 461"/>
                    <a:gd name="T17" fmla="*/ 223034615 h 390"/>
                    <a:gd name="T18" fmla="*/ 62011893 w 461"/>
                    <a:gd name="T19" fmla="*/ 245716050 h 390"/>
                    <a:gd name="T20" fmla="*/ 24045554 w 461"/>
                    <a:gd name="T21" fmla="*/ 194052334 h 390"/>
                    <a:gd name="T22" fmla="*/ 0 w 461"/>
                    <a:gd name="T23" fmla="*/ 187122093 h 390"/>
                    <a:gd name="T24" fmla="*/ 0 w 461"/>
                    <a:gd name="T25" fmla="*/ 148689462 h 390"/>
                    <a:gd name="T26" fmla="*/ 41763123 w 461"/>
                    <a:gd name="T27" fmla="*/ 92615689 h 390"/>
                    <a:gd name="T28" fmla="*/ 96814618 w 461"/>
                    <a:gd name="T29" fmla="*/ 69304809 h 390"/>
                    <a:gd name="T30" fmla="*/ 143007741 w 461"/>
                    <a:gd name="T31" fmla="*/ 78124970 h 390"/>
                    <a:gd name="T32" fmla="*/ 187302046 w 461"/>
                    <a:gd name="T33" fmla="*/ 71824968 h 390"/>
                    <a:gd name="T34" fmla="*/ 195528029 w 461"/>
                    <a:gd name="T35" fmla="*/ 35912484 h 390"/>
                    <a:gd name="T36" fmla="*/ 225901611 w 461"/>
                    <a:gd name="T37" fmla="*/ 37172167 h 390"/>
                    <a:gd name="T38" fmla="*/ 254376351 w 461"/>
                    <a:gd name="T39" fmla="*/ 49143520 h 390"/>
                    <a:gd name="T40" fmla="*/ 232861997 w 461"/>
                    <a:gd name="T41" fmla="*/ 9450403 h 390"/>
                    <a:gd name="T42" fmla="*/ 251212756 w 461"/>
                    <a:gd name="T43" fmla="*/ 0 h 390"/>
                    <a:gd name="T44" fmla="*/ 284749884 w 461"/>
                    <a:gd name="T45" fmla="*/ 13231042 h 390"/>
                    <a:gd name="T46" fmla="*/ 291710270 w 461"/>
                    <a:gd name="T47" fmla="*/ 61114092 h 390"/>
                    <a:gd name="T48" fmla="*/ 266399125 w 461"/>
                    <a:gd name="T49" fmla="*/ 99546723 h 390"/>
                    <a:gd name="T50" fmla="*/ 266399125 w 461"/>
                    <a:gd name="T51" fmla="*/ 99546723 h 39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61"/>
                    <a:gd name="T79" fmla="*/ 0 h 390"/>
                    <a:gd name="T80" fmla="*/ 461 w 461"/>
                    <a:gd name="T81" fmla="*/ 390 h 39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61" h="390">
                      <a:moveTo>
                        <a:pt x="421" y="158"/>
                      </a:moveTo>
                      <a:lnTo>
                        <a:pt x="393" y="154"/>
                      </a:lnTo>
                      <a:lnTo>
                        <a:pt x="397" y="110"/>
                      </a:lnTo>
                      <a:lnTo>
                        <a:pt x="332" y="175"/>
                      </a:lnTo>
                      <a:lnTo>
                        <a:pt x="262" y="164"/>
                      </a:lnTo>
                      <a:lnTo>
                        <a:pt x="191" y="175"/>
                      </a:lnTo>
                      <a:lnTo>
                        <a:pt x="171" y="228"/>
                      </a:lnTo>
                      <a:lnTo>
                        <a:pt x="98" y="265"/>
                      </a:lnTo>
                      <a:lnTo>
                        <a:pt x="114" y="354"/>
                      </a:lnTo>
                      <a:lnTo>
                        <a:pt x="98" y="390"/>
                      </a:lnTo>
                      <a:lnTo>
                        <a:pt x="38" y="308"/>
                      </a:lnTo>
                      <a:lnTo>
                        <a:pt x="0" y="297"/>
                      </a:lnTo>
                      <a:lnTo>
                        <a:pt x="0" y="236"/>
                      </a:lnTo>
                      <a:lnTo>
                        <a:pt x="66" y="147"/>
                      </a:lnTo>
                      <a:lnTo>
                        <a:pt x="153" y="110"/>
                      </a:lnTo>
                      <a:lnTo>
                        <a:pt x="226" y="124"/>
                      </a:lnTo>
                      <a:lnTo>
                        <a:pt x="296" y="114"/>
                      </a:lnTo>
                      <a:lnTo>
                        <a:pt x="309" y="57"/>
                      </a:lnTo>
                      <a:lnTo>
                        <a:pt x="357" y="59"/>
                      </a:lnTo>
                      <a:lnTo>
                        <a:pt x="402" y="78"/>
                      </a:lnTo>
                      <a:lnTo>
                        <a:pt x="368" y="15"/>
                      </a:lnTo>
                      <a:lnTo>
                        <a:pt x="397" y="0"/>
                      </a:lnTo>
                      <a:lnTo>
                        <a:pt x="450" y="21"/>
                      </a:lnTo>
                      <a:lnTo>
                        <a:pt x="461" y="97"/>
                      </a:lnTo>
                      <a:lnTo>
                        <a:pt x="421" y="158"/>
                      </a:lnTo>
                      <a:close/>
                    </a:path>
                  </a:pathLst>
                </a:custGeom>
                <a:solidFill>
                  <a:srgbClr val="CCA2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8" name="Freeform 53"/>
                <p:cNvSpPr>
                  <a:spLocks/>
                </p:cNvSpPr>
                <p:nvPr/>
              </p:nvSpPr>
              <p:spPr bwMode="auto">
                <a:xfrm>
                  <a:off x="4462463" y="3481388"/>
                  <a:ext cx="63500" cy="188913"/>
                </a:xfrm>
                <a:custGeom>
                  <a:avLst/>
                  <a:gdLst>
                    <a:gd name="T0" fmla="*/ 12593132 w 82"/>
                    <a:gd name="T1" fmla="*/ 4447825 h 237"/>
                    <a:gd name="T2" fmla="*/ 16191726 w 82"/>
                    <a:gd name="T3" fmla="*/ 44475860 h 237"/>
                    <a:gd name="T4" fmla="*/ 23987509 w 82"/>
                    <a:gd name="T5" fmla="*/ 75609046 h 237"/>
                    <a:gd name="T6" fmla="*/ 35381115 w 82"/>
                    <a:gd name="T7" fmla="*/ 104836376 h 237"/>
                    <a:gd name="T8" fmla="*/ 40178461 w 82"/>
                    <a:gd name="T9" fmla="*/ 115637095 h 237"/>
                    <a:gd name="T10" fmla="*/ 45575959 w 82"/>
                    <a:gd name="T11" fmla="*/ 135334259 h 237"/>
                    <a:gd name="T12" fmla="*/ 49173774 w 82"/>
                    <a:gd name="T13" fmla="*/ 150582802 h 237"/>
                    <a:gd name="T14" fmla="*/ 41377991 w 82"/>
                    <a:gd name="T15" fmla="*/ 150582802 h 237"/>
                    <a:gd name="T16" fmla="*/ 31783299 w 82"/>
                    <a:gd name="T17" fmla="*/ 132792304 h 237"/>
                    <a:gd name="T18" fmla="*/ 17390481 w 82"/>
                    <a:gd name="T19" fmla="*/ 99753237 h 237"/>
                    <a:gd name="T20" fmla="*/ 5996877 w 82"/>
                    <a:gd name="T21" fmla="*/ 66078906 h 237"/>
                    <a:gd name="T22" fmla="*/ 0 w 82"/>
                    <a:gd name="T23" fmla="*/ 45746439 h 237"/>
                    <a:gd name="T24" fmla="*/ 2399061 w 82"/>
                    <a:gd name="T25" fmla="*/ 4447825 h 237"/>
                    <a:gd name="T26" fmla="*/ 7196409 w 82"/>
                    <a:gd name="T27" fmla="*/ 0 h 237"/>
                    <a:gd name="T28" fmla="*/ 12593132 w 82"/>
                    <a:gd name="T29" fmla="*/ 4447825 h 237"/>
                    <a:gd name="T30" fmla="*/ 12593132 w 82"/>
                    <a:gd name="T31" fmla="*/ 4447825 h 23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2"/>
                    <a:gd name="T49" fmla="*/ 0 h 237"/>
                    <a:gd name="T50" fmla="*/ 82 w 82"/>
                    <a:gd name="T51" fmla="*/ 237 h 23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2" h="237">
                      <a:moveTo>
                        <a:pt x="21" y="7"/>
                      </a:moveTo>
                      <a:lnTo>
                        <a:pt x="27" y="70"/>
                      </a:lnTo>
                      <a:lnTo>
                        <a:pt x="40" y="119"/>
                      </a:lnTo>
                      <a:lnTo>
                        <a:pt x="59" y="165"/>
                      </a:lnTo>
                      <a:lnTo>
                        <a:pt x="67" y="182"/>
                      </a:lnTo>
                      <a:lnTo>
                        <a:pt x="76" y="213"/>
                      </a:lnTo>
                      <a:lnTo>
                        <a:pt x="82" y="237"/>
                      </a:lnTo>
                      <a:lnTo>
                        <a:pt x="69" y="237"/>
                      </a:lnTo>
                      <a:lnTo>
                        <a:pt x="53" y="209"/>
                      </a:lnTo>
                      <a:lnTo>
                        <a:pt x="29" y="157"/>
                      </a:lnTo>
                      <a:lnTo>
                        <a:pt x="10" y="104"/>
                      </a:lnTo>
                      <a:lnTo>
                        <a:pt x="0" y="72"/>
                      </a:lnTo>
                      <a:lnTo>
                        <a:pt x="4" y="7"/>
                      </a:lnTo>
                      <a:lnTo>
                        <a:pt x="12" y="0"/>
                      </a:lnTo>
                      <a:lnTo>
                        <a:pt x="2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9" name="Freeform 54"/>
                <p:cNvSpPr>
                  <a:spLocks/>
                </p:cNvSpPr>
                <p:nvPr/>
              </p:nvSpPr>
              <p:spPr bwMode="auto">
                <a:xfrm>
                  <a:off x="3594101" y="3082926"/>
                  <a:ext cx="333375" cy="592138"/>
                </a:xfrm>
                <a:custGeom>
                  <a:avLst/>
                  <a:gdLst>
                    <a:gd name="T0" fmla="*/ 93245779 w 420"/>
                    <a:gd name="T1" fmla="*/ 3141423 h 747"/>
                    <a:gd name="T2" fmla="*/ 77494609 w 420"/>
                    <a:gd name="T3" fmla="*/ 33302413 h 747"/>
                    <a:gd name="T4" fmla="*/ 68044224 w 420"/>
                    <a:gd name="T5" fmla="*/ 46498288 h 747"/>
                    <a:gd name="T6" fmla="*/ 58593839 w 420"/>
                    <a:gd name="T7" fmla="*/ 60950584 h 747"/>
                    <a:gd name="T8" fmla="*/ 47882967 w 420"/>
                    <a:gd name="T9" fmla="*/ 74774267 h 747"/>
                    <a:gd name="T10" fmla="*/ 37802345 w 420"/>
                    <a:gd name="T11" fmla="*/ 87969349 h 747"/>
                    <a:gd name="T12" fmla="*/ 28351960 w 420"/>
                    <a:gd name="T13" fmla="*/ 102421633 h 747"/>
                    <a:gd name="T14" fmla="*/ 18900776 w 420"/>
                    <a:gd name="T15" fmla="*/ 115617532 h 747"/>
                    <a:gd name="T16" fmla="*/ 23941880 w 420"/>
                    <a:gd name="T17" fmla="*/ 134467649 h 747"/>
                    <a:gd name="T18" fmla="*/ 29611641 w 420"/>
                    <a:gd name="T19" fmla="*/ 150176344 h 747"/>
                    <a:gd name="T20" fmla="*/ 37802345 w 420"/>
                    <a:gd name="T21" fmla="*/ 168398651 h 747"/>
                    <a:gd name="T22" fmla="*/ 47882967 w 420"/>
                    <a:gd name="T23" fmla="*/ 189763174 h 747"/>
                    <a:gd name="T24" fmla="*/ 58593839 w 420"/>
                    <a:gd name="T25" fmla="*/ 212384156 h 747"/>
                    <a:gd name="T26" fmla="*/ 69303905 w 420"/>
                    <a:gd name="T27" fmla="*/ 236261498 h 747"/>
                    <a:gd name="T28" fmla="*/ 82534920 w 420"/>
                    <a:gd name="T29" fmla="*/ 261395251 h 747"/>
                    <a:gd name="T30" fmla="*/ 94506254 w 420"/>
                    <a:gd name="T31" fmla="*/ 286529797 h 747"/>
                    <a:gd name="T32" fmla="*/ 107736500 w 420"/>
                    <a:gd name="T33" fmla="*/ 310407140 h 747"/>
                    <a:gd name="T34" fmla="*/ 119707834 w 420"/>
                    <a:gd name="T35" fmla="*/ 333028072 h 747"/>
                    <a:gd name="T36" fmla="*/ 130417899 w 420"/>
                    <a:gd name="T37" fmla="*/ 354391802 h 747"/>
                    <a:gd name="T38" fmla="*/ 141128759 w 420"/>
                    <a:gd name="T39" fmla="*/ 372614110 h 747"/>
                    <a:gd name="T40" fmla="*/ 149319462 w 420"/>
                    <a:gd name="T41" fmla="*/ 388322804 h 747"/>
                    <a:gd name="T42" fmla="*/ 157509373 w 420"/>
                    <a:gd name="T43" fmla="*/ 401518679 h 747"/>
                    <a:gd name="T44" fmla="*/ 162550477 w 420"/>
                    <a:gd name="T45" fmla="*/ 408430124 h 747"/>
                    <a:gd name="T46" fmla="*/ 173260543 w 420"/>
                    <a:gd name="T47" fmla="*/ 420368894 h 747"/>
                    <a:gd name="T48" fmla="*/ 183971402 w 420"/>
                    <a:gd name="T49" fmla="*/ 429794745 h 747"/>
                    <a:gd name="T50" fmla="*/ 206652802 w 420"/>
                    <a:gd name="T51" fmla="*/ 446759850 h 747"/>
                    <a:gd name="T52" fmla="*/ 234374562 w 420"/>
                    <a:gd name="T53" fmla="*/ 457442111 h 747"/>
                    <a:gd name="T54" fmla="*/ 264616429 w 420"/>
                    <a:gd name="T55" fmla="*/ 461212134 h 747"/>
                    <a:gd name="T56" fmla="*/ 264616429 w 420"/>
                    <a:gd name="T57" fmla="*/ 469380782 h 747"/>
                    <a:gd name="T58" fmla="*/ 195941943 w 420"/>
                    <a:gd name="T59" fmla="*/ 462468545 h 747"/>
                    <a:gd name="T60" fmla="*/ 165070633 w 420"/>
                    <a:gd name="T61" fmla="*/ 449273463 h 747"/>
                    <a:gd name="T62" fmla="*/ 138608603 w 420"/>
                    <a:gd name="T63" fmla="*/ 426024722 h 747"/>
                    <a:gd name="T64" fmla="*/ 124117907 w 420"/>
                    <a:gd name="T65" fmla="*/ 404660100 h 747"/>
                    <a:gd name="T66" fmla="*/ 114667523 w 420"/>
                    <a:gd name="T67" fmla="*/ 388322804 h 747"/>
                    <a:gd name="T68" fmla="*/ 103956638 w 420"/>
                    <a:gd name="T69" fmla="*/ 367587676 h 747"/>
                    <a:gd name="T70" fmla="*/ 91986098 w 420"/>
                    <a:gd name="T71" fmla="*/ 346223154 h 747"/>
                    <a:gd name="T72" fmla="*/ 80014764 w 420"/>
                    <a:gd name="T73" fmla="*/ 321089401 h 747"/>
                    <a:gd name="T74" fmla="*/ 66783749 w 420"/>
                    <a:gd name="T75" fmla="*/ 295954855 h 747"/>
                    <a:gd name="T76" fmla="*/ 54813209 w 420"/>
                    <a:gd name="T77" fmla="*/ 269563899 h 747"/>
                    <a:gd name="T78" fmla="*/ 42842656 w 420"/>
                    <a:gd name="T79" fmla="*/ 244430147 h 747"/>
                    <a:gd name="T80" fmla="*/ 32131797 w 420"/>
                    <a:gd name="T81" fmla="*/ 219295601 h 747"/>
                    <a:gd name="T82" fmla="*/ 21421725 w 420"/>
                    <a:gd name="T83" fmla="*/ 194789607 h 747"/>
                    <a:gd name="T84" fmla="*/ 12600781 w 420"/>
                    <a:gd name="T85" fmla="*/ 172797276 h 747"/>
                    <a:gd name="T86" fmla="*/ 0 w 420"/>
                    <a:gd name="T87" fmla="*/ 114360330 h 747"/>
                    <a:gd name="T88" fmla="*/ 11970543 w 420"/>
                    <a:gd name="T89" fmla="*/ 98651610 h 747"/>
                    <a:gd name="T90" fmla="*/ 22681406 w 420"/>
                    <a:gd name="T91" fmla="*/ 84827927 h 747"/>
                    <a:gd name="T92" fmla="*/ 36541871 w 420"/>
                    <a:gd name="T93" fmla="*/ 67862030 h 747"/>
                    <a:gd name="T94" fmla="*/ 51033360 w 420"/>
                    <a:gd name="T95" fmla="*/ 49639709 h 747"/>
                    <a:gd name="T96" fmla="*/ 64264387 w 420"/>
                    <a:gd name="T97" fmla="*/ 32046003 h 747"/>
                    <a:gd name="T98" fmla="*/ 76234928 w 420"/>
                    <a:gd name="T99" fmla="*/ 15080892 h 747"/>
                    <a:gd name="T100" fmla="*/ 85055075 w 420"/>
                    <a:gd name="T101" fmla="*/ 0 h 747"/>
                    <a:gd name="T102" fmla="*/ 93245779 w 420"/>
                    <a:gd name="T103" fmla="*/ 3141423 h 747"/>
                    <a:gd name="T104" fmla="*/ 93245779 w 420"/>
                    <a:gd name="T105" fmla="*/ 3141423 h 74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20"/>
                    <a:gd name="T160" fmla="*/ 0 h 747"/>
                    <a:gd name="T161" fmla="*/ 420 w 420"/>
                    <a:gd name="T162" fmla="*/ 747 h 74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20" h="747">
                      <a:moveTo>
                        <a:pt x="148" y="5"/>
                      </a:moveTo>
                      <a:lnTo>
                        <a:pt x="123" y="53"/>
                      </a:lnTo>
                      <a:lnTo>
                        <a:pt x="108" y="74"/>
                      </a:lnTo>
                      <a:lnTo>
                        <a:pt x="93" y="97"/>
                      </a:lnTo>
                      <a:lnTo>
                        <a:pt x="76" y="119"/>
                      </a:lnTo>
                      <a:lnTo>
                        <a:pt x="60" y="140"/>
                      </a:lnTo>
                      <a:lnTo>
                        <a:pt x="45" y="163"/>
                      </a:lnTo>
                      <a:lnTo>
                        <a:pt x="30" y="184"/>
                      </a:lnTo>
                      <a:lnTo>
                        <a:pt x="38" y="214"/>
                      </a:lnTo>
                      <a:lnTo>
                        <a:pt x="47" y="239"/>
                      </a:lnTo>
                      <a:lnTo>
                        <a:pt x="60" y="268"/>
                      </a:lnTo>
                      <a:lnTo>
                        <a:pt x="76" y="302"/>
                      </a:lnTo>
                      <a:lnTo>
                        <a:pt x="93" y="338"/>
                      </a:lnTo>
                      <a:lnTo>
                        <a:pt x="110" y="376"/>
                      </a:lnTo>
                      <a:lnTo>
                        <a:pt x="131" y="416"/>
                      </a:lnTo>
                      <a:lnTo>
                        <a:pt x="150" y="456"/>
                      </a:lnTo>
                      <a:lnTo>
                        <a:pt x="171" y="494"/>
                      </a:lnTo>
                      <a:lnTo>
                        <a:pt x="190" y="530"/>
                      </a:lnTo>
                      <a:lnTo>
                        <a:pt x="207" y="564"/>
                      </a:lnTo>
                      <a:lnTo>
                        <a:pt x="224" y="593"/>
                      </a:lnTo>
                      <a:lnTo>
                        <a:pt x="237" y="618"/>
                      </a:lnTo>
                      <a:lnTo>
                        <a:pt x="250" y="639"/>
                      </a:lnTo>
                      <a:lnTo>
                        <a:pt x="258" y="650"/>
                      </a:lnTo>
                      <a:lnTo>
                        <a:pt x="275" y="669"/>
                      </a:lnTo>
                      <a:lnTo>
                        <a:pt x="292" y="684"/>
                      </a:lnTo>
                      <a:lnTo>
                        <a:pt x="328" y="711"/>
                      </a:lnTo>
                      <a:lnTo>
                        <a:pt x="372" y="728"/>
                      </a:lnTo>
                      <a:lnTo>
                        <a:pt x="420" y="734"/>
                      </a:lnTo>
                      <a:lnTo>
                        <a:pt x="420" y="747"/>
                      </a:lnTo>
                      <a:lnTo>
                        <a:pt x="311" y="736"/>
                      </a:lnTo>
                      <a:lnTo>
                        <a:pt x="262" y="715"/>
                      </a:lnTo>
                      <a:lnTo>
                        <a:pt x="220" y="678"/>
                      </a:lnTo>
                      <a:lnTo>
                        <a:pt x="197" y="644"/>
                      </a:lnTo>
                      <a:lnTo>
                        <a:pt x="182" y="618"/>
                      </a:lnTo>
                      <a:lnTo>
                        <a:pt x="165" y="585"/>
                      </a:lnTo>
                      <a:lnTo>
                        <a:pt x="146" y="551"/>
                      </a:lnTo>
                      <a:lnTo>
                        <a:pt x="127" y="511"/>
                      </a:lnTo>
                      <a:lnTo>
                        <a:pt x="106" y="471"/>
                      </a:lnTo>
                      <a:lnTo>
                        <a:pt x="87" y="429"/>
                      </a:lnTo>
                      <a:lnTo>
                        <a:pt x="68" y="389"/>
                      </a:lnTo>
                      <a:lnTo>
                        <a:pt x="51" y="349"/>
                      </a:lnTo>
                      <a:lnTo>
                        <a:pt x="34" y="310"/>
                      </a:lnTo>
                      <a:lnTo>
                        <a:pt x="20" y="275"/>
                      </a:lnTo>
                      <a:lnTo>
                        <a:pt x="0" y="182"/>
                      </a:lnTo>
                      <a:lnTo>
                        <a:pt x="19" y="157"/>
                      </a:lnTo>
                      <a:lnTo>
                        <a:pt x="36" y="135"/>
                      </a:lnTo>
                      <a:lnTo>
                        <a:pt x="58" y="108"/>
                      </a:lnTo>
                      <a:lnTo>
                        <a:pt x="81" y="79"/>
                      </a:lnTo>
                      <a:lnTo>
                        <a:pt x="102" y="51"/>
                      </a:lnTo>
                      <a:lnTo>
                        <a:pt x="121" y="24"/>
                      </a:lnTo>
                      <a:lnTo>
                        <a:pt x="135" y="0"/>
                      </a:lnTo>
                      <a:lnTo>
                        <a:pt x="14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0" name="Freeform 55"/>
                <p:cNvSpPr>
                  <a:spLocks/>
                </p:cNvSpPr>
                <p:nvPr/>
              </p:nvSpPr>
              <p:spPr bwMode="auto">
                <a:xfrm>
                  <a:off x="4041777" y="3617913"/>
                  <a:ext cx="80963" cy="292100"/>
                </a:xfrm>
                <a:custGeom>
                  <a:avLst/>
                  <a:gdLst>
                    <a:gd name="T0" fmla="*/ 33983239 w 103"/>
                    <a:gd name="T1" fmla="*/ 224884392 h 367"/>
                    <a:gd name="T2" fmla="*/ 9268299 w 103"/>
                    <a:gd name="T3" fmla="*/ 178007482 h 367"/>
                    <a:gd name="T4" fmla="*/ 0 w 103"/>
                    <a:gd name="T5" fmla="*/ 136197400 h 367"/>
                    <a:gd name="T6" fmla="*/ 2471337 w 103"/>
                    <a:gd name="T7" fmla="*/ 43076391 h 367"/>
                    <a:gd name="T8" fmla="*/ 0 w 103"/>
                    <a:gd name="T9" fmla="*/ 13936435 h 367"/>
                    <a:gd name="T10" fmla="*/ 2471337 w 103"/>
                    <a:gd name="T11" fmla="*/ 0 h 367"/>
                    <a:gd name="T12" fmla="*/ 8032631 w 103"/>
                    <a:gd name="T13" fmla="*/ 1900640 h 367"/>
                    <a:gd name="T14" fmla="*/ 15446641 w 103"/>
                    <a:gd name="T15" fmla="*/ 72216353 h 367"/>
                    <a:gd name="T16" fmla="*/ 18535811 w 103"/>
                    <a:gd name="T17" fmla="*/ 98822118 h 367"/>
                    <a:gd name="T18" fmla="*/ 24714937 w 103"/>
                    <a:gd name="T19" fmla="*/ 124795157 h 367"/>
                    <a:gd name="T20" fmla="*/ 31511117 w 103"/>
                    <a:gd name="T21" fmla="*/ 148866736 h 367"/>
                    <a:gd name="T22" fmla="*/ 42015081 w 103"/>
                    <a:gd name="T23" fmla="*/ 174206203 h 367"/>
                    <a:gd name="T24" fmla="*/ 53754724 w 103"/>
                    <a:gd name="T25" fmla="*/ 199545671 h 367"/>
                    <a:gd name="T26" fmla="*/ 63640854 w 103"/>
                    <a:gd name="T27" fmla="*/ 226151485 h 367"/>
                    <a:gd name="T28" fmla="*/ 61169518 w 103"/>
                    <a:gd name="T29" fmla="*/ 232486153 h 367"/>
                    <a:gd name="T30" fmla="*/ 51901222 w 103"/>
                    <a:gd name="T31" fmla="*/ 231219060 h 367"/>
                    <a:gd name="T32" fmla="*/ 33983239 w 103"/>
                    <a:gd name="T33" fmla="*/ 224884392 h 367"/>
                    <a:gd name="T34" fmla="*/ 33983239 w 103"/>
                    <a:gd name="T35" fmla="*/ 224884392 h 36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3"/>
                    <a:gd name="T55" fmla="*/ 0 h 367"/>
                    <a:gd name="T56" fmla="*/ 103 w 103"/>
                    <a:gd name="T57" fmla="*/ 367 h 36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3" h="367">
                      <a:moveTo>
                        <a:pt x="55" y="355"/>
                      </a:moveTo>
                      <a:lnTo>
                        <a:pt x="15" y="281"/>
                      </a:lnTo>
                      <a:lnTo>
                        <a:pt x="0" y="215"/>
                      </a:lnTo>
                      <a:lnTo>
                        <a:pt x="4" y="68"/>
                      </a:lnTo>
                      <a:lnTo>
                        <a:pt x="0" y="22"/>
                      </a:lnTo>
                      <a:lnTo>
                        <a:pt x="4" y="0"/>
                      </a:lnTo>
                      <a:lnTo>
                        <a:pt x="13" y="3"/>
                      </a:lnTo>
                      <a:lnTo>
                        <a:pt x="25" y="114"/>
                      </a:lnTo>
                      <a:lnTo>
                        <a:pt x="30" y="156"/>
                      </a:lnTo>
                      <a:lnTo>
                        <a:pt x="40" y="197"/>
                      </a:lnTo>
                      <a:lnTo>
                        <a:pt x="51" y="235"/>
                      </a:lnTo>
                      <a:lnTo>
                        <a:pt x="68" y="275"/>
                      </a:lnTo>
                      <a:lnTo>
                        <a:pt x="87" y="315"/>
                      </a:lnTo>
                      <a:lnTo>
                        <a:pt x="103" y="357"/>
                      </a:lnTo>
                      <a:lnTo>
                        <a:pt x="99" y="367"/>
                      </a:lnTo>
                      <a:lnTo>
                        <a:pt x="84" y="365"/>
                      </a:lnTo>
                      <a:lnTo>
                        <a:pt x="55" y="3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1" name="Freeform 56"/>
                <p:cNvSpPr>
                  <a:spLocks/>
                </p:cNvSpPr>
                <p:nvPr/>
              </p:nvSpPr>
              <p:spPr bwMode="auto">
                <a:xfrm>
                  <a:off x="3876676" y="3929063"/>
                  <a:ext cx="263525" cy="322263"/>
                </a:xfrm>
                <a:custGeom>
                  <a:avLst/>
                  <a:gdLst>
                    <a:gd name="T0" fmla="*/ 208544844 w 333"/>
                    <a:gd name="T1" fmla="*/ 5065497 h 405"/>
                    <a:gd name="T2" fmla="*/ 187878270 w 333"/>
                    <a:gd name="T3" fmla="*/ 14562311 h 405"/>
                    <a:gd name="T4" fmla="*/ 164080309 w 333"/>
                    <a:gd name="T5" fmla="*/ 30391393 h 405"/>
                    <a:gd name="T6" fmla="*/ 159696141 w 333"/>
                    <a:gd name="T7" fmla="*/ 54451315 h 405"/>
                    <a:gd name="T8" fmla="*/ 166584983 w 333"/>
                    <a:gd name="T9" fmla="*/ 73445730 h 405"/>
                    <a:gd name="T10" fmla="*/ 165333041 w 333"/>
                    <a:gd name="T11" fmla="*/ 88008830 h 405"/>
                    <a:gd name="T12" fmla="*/ 157191467 w 333"/>
                    <a:gd name="T13" fmla="*/ 107636655 h 405"/>
                    <a:gd name="T14" fmla="*/ 148423923 w 333"/>
                    <a:gd name="T15" fmla="*/ 119666212 h 405"/>
                    <a:gd name="T16" fmla="*/ 137777675 w 333"/>
                    <a:gd name="T17" fmla="*/ 134229312 h 405"/>
                    <a:gd name="T18" fmla="*/ 123999991 w 333"/>
                    <a:gd name="T19" fmla="*/ 149425003 h 405"/>
                    <a:gd name="T20" fmla="*/ 104585407 w 333"/>
                    <a:gd name="T21" fmla="*/ 169052803 h 405"/>
                    <a:gd name="T22" fmla="*/ 85797561 w 333"/>
                    <a:gd name="T23" fmla="*/ 184248493 h 405"/>
                    <a:gd name="T24" fmla="*/ 72645848 w 333"/>
                    <a:gd name="T25" fmla="*/ 196278050 h 405"/>
                    <a:gd name="T26" fmla="*/ 56989461 w 333"/>
                    <a:gd name="T27" fmla="*/ 208308403 h 405"/>
                    <a:gd name="T28" fmla="*/ 42585795 w 333"/>
                    <a:gd name="T29" fmla="*/ 220338010 h 405"/>
                    <a:gd name="T30" fmla="*/ 30686815 w 333"/>
                    <a:gd name="T31" fmla="*/ 232368362 h 405"/>
                    <a:gd name="T32" fmla="*/ 18787828 w 333"/>
                    <a:gd name="T33" fmla="*/ 246930667 h 405"/>
                    <a:gd name="T34" fmla="*/ 16909125 w 333"/>
                    <a:gd name="T35" fmla="*/ 254528910 h 405"/>
                    <a:gd name="T36" fmla="*/ 9393518 w 333"/>
                    <a:gd name="T37" fmla="*/ 256428272 h 405"/>
                    <a:gd name="T38" fmla="*/ 0 w 333"/>
                    <a:gd name="T39" fmla="*/ 246930667 h 405"/>
                    <a:gd name="T40" fmla="*/ 5636111 w 333"/>
                    <a:gd name="T41" fmla="*/ 224137529 h 405"/>
                    <a:gd name="T42" fmla="*/ 11898983 w 333"/>
                    <a:gd name="T43" fmla="*/ 213373948 h 405"/>
                    <a:gd name="T44" fmla="*/ 20040561 w 333"/>
                    <a:gd name="T45" fmla="*/ 202610317 h 405"/>
                    <a:gd name="T46" fmla="*/ 29434082 w 333"/>
                    <a:gd name="T47" fmla="*/ 193112713 h 405"/>
                    <a:gd name="T48" fmla="*/ 41333063 w 333"/>
                    <a:gd name="T49" fmla="*/ 182982517 h 405"/>
                    <a:gd name="T50" fmla="*/ 65131036 w 333"/>
                    <a:gd name="T51" fmla="*/ 163987307 h 405"/>
                    <a:gd name="T52" fmla="*/ 91433670 w 333"/>
                    <a:gd name="T53" fmla="*/ 146258869 h 405"/>
                    <a:gd name="T54" fmla="*/ 115231655 w 333"/>
                    <a:gd name="T55" fmla="*/ 127897841 h 405"/>
                    <a:gd name="T56" fmla="*/ 145292487 w 333"/>
                    <a:gd name="T57" fmla="*/ 89274806 h 405"/>
                    <a:gd name="T58" fmla="*/ 154686002 w 333"/>
                    <a:gd name="T59" fmla="*/ 24059916 h 405"/>
                    <a:gd name="T60" fmla="*/ 166584983 w 333"/>
                    <a:gd name="T61" fmla="*/ 15829083 h 405"/>
                    <a:gd name="T62" fmla="*/ 186625537 w 333"/>
                    <a:gd name="T63" fmla="*/ 5065497 h 405"/>
                    <a:gd name="T64" fmla="*/ 203534656 w 333"/>
                    <a:gd name="T65" fmla="*/ 0 h 405"/>
                    <a:gd name="T66" fmla="*/ 208544844 w 333"/>
                    <a:gd name="T67" fmla="*/ 5065497 h 405"/>
                    <a:gd name="T68" fmla="*/ 208544844 w 333"/>
                    <a:gd name="T69" fmla="*/ 5065497 h 40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33"/>
                    <a:gd name="T106" fmla="*/ 0 h 405"/>
                    <a:gd name="T107" fmla="*/ 333 w 333"/>
                    <a:gd name="T108" fmla="*/ 405 h 40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33" h="405">
                      <a:moveTo>
                        <a:pt x="333" y="8"/>
                      </a:moveTo>
                      <a:lnTo>
                        <a:pt x="300" y="23"/>
                      </a:lnTo>
                      <a:lnTo>
                        <a:pt x="262" y="48"/>
                      </a:lnTo>
                      <a:lnTo>
                        <a:pt x="255" y="86"/>
                      </a:lnTo>
                      <a:lnTo>
                        <a:pt x="266" y="116"/>
                      </a:lnTo>
                      <a:lnTo>
                        <a:pt x="264" y="139"/>
                      </a:lnTo>
                      <a:lnTo>
                        <a:pt x="251" y="170"/>
                      </a:lnTo>
                      <a:lnTo>
                        <a:pt x="237" y="189"/>
                      </a:lnTo>
                      <a:lnTo>
                        <a:pt x="220" y="212"/>
                      </a:lnTo>
                      <a:lnTo>
                        <a:pt x="198" y="236"/>
                      </a:lnTo>
                      <a:lnTo>
                        <a:pt x="167" y="267"/>
                      </a:lnTo>
                      <a:lnTo>
                        <a:pt x="137" y="291"/>
                      </a:lnTo>
                      <a:lnTo>
                        <a:pt x="116" y="310"/>
                      </a:lnTo>
                      <a:lnTo>
                        <a:pt x="91" y="329"/>
                      </a:lnTo>
                      <a:lnTo>
                        <a:pt x="68" y="348"/>
                      </a:lnTo>
                      <a:lnTo>
                        <a:pt x="49" y="367"/>
                      </a:lnTo>
                      <a:lnTo>
                        <a:pt x="30" y="390"/>
                      </a:lnTo>
                      <a:lnTo>
                        <a:pt x="27" y="402"/>
                      </a:lnTo>
                      <a:lnTo>
                        <a:pt x="15" y="405"/>
                      </a:lnTo>
                      <a:lnTo>
                        <a:pt x="0" y="390"/>
                      </a:lnTo>
                      <a:lnTo>
                        <a:pt x="9" y="354"/>
                      </a:lnTo>
                      <a:lnTo>
                        <a:pt x="19" y="337"/>
                      </a:lnTo>
                      <a:lnTo>
                        <a:pt x="32" y="320"/>
                      </a:lnTo>
                      <a:lnTo>
                        <a:pt x="47" y="305"/>
                      </a:lnTo>
                      <a:lnTo>
                        <a:pt x="66" y="289"/>
                      </a:lnTo>
                      <a:lnTo>
                        <a:pt x="104" y="259"/>
                      </a:lnTo>
                      <a:lnTo>
                        <a:pt x="146" y="231"/>
                      </a:lnTo>
                      <a:lnTo>
                        <a:pt x="184" y="202"/>
                      </a:lnTo>
                      <a:lnTo>
                        <a:pt x="232" y="141"/>
                      </a:lnTo>
                      <a:lnTo>
                        <a:pt x="247" y="38"/>
                      </a:lnTo>
                      <a:lnTo>
                        <a:pt x="266" y="25"/>
                      </a:lnTo>
                      <a:lnTo>
                        <a:pt x="298" y="8"/>
                      </a:lnTo>
                      <a:lnTo>
                        <a:pt x="325" y="0"/>
                      </a:lnTo>
                      <a:lnTo>
                        <a:pt x="33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Freeform 57"/>
                <p:cNvSpPr>
                  <a:spLocks/>
                </p:cNvSpPr>
                <p:nvPr/>
              </p:nvSpPr>
              <p:spPr bwMode="auto">
                <a:xfrm>
                  <a:off x="3954463" y="4162426"/>
                  <a:ext cx="330200" cy="84138"/>
                </a:xfrm>
                <a:custGeom>
                  <a:avLst/>
                  <a:gdLst>
                    <a:gd name="T0" fmla="*/ 1260475 w 416"/>
                    <a:gd name="T1" fmla="*/ 58740913 h 107"/>
                    <a:gd name="T2" fmla="*/ 15120939 w 416"/>
                    <a:gd name="T3" fmla="*/ 48229158 h 107"/>
                    <a:gd name="T4" fmla="*/ 28351960 w 416"/>
                    <a:gd name="T5" fmla="*/ 38954323 h 107"/>
                    <a:gd name="T6" fmla="*/ 45362812 w 416"/>
                    <a:gd name="T7" fmla="*/ 29679487 h 107"/>
                    <a:gd name="T8" fmla="*/ 76234927 w 416"/>
                    <a:gd name="T9" fmla="*/ 10511746 h 107"/>
                    <a:gd name="T10" fmla="*/ 95765934 w 416"/>
                    <a:gd name="T11" fmla="*/ 0 h 107"/>
                    <a:gd name="T12" fmla="*/ 136088447 w 416"/>
                    <a:gd name="T13" fmla="*/ 1236907 h 107"/>
                    <a:gd name="T14" fmla="*/ 173260543 w 416"/>
                    <a:gd name="T15" fmla="*/ 16694711 h 107"/>
                    <a:gd name="T16" fmla="*/ 215473792 w 416"/>
                    <a:gd name="T17" fmla="*/ 15457804 h 107"/>
                    <a:gd name="T18" fmla="*/ 255796280 w 416"/>
                    <a:gd name="T19" fmla="*/ 9274839 h 107"/>
                    <a:gd name="T20" fmla="*/ 262096272 w 416"/>
                    <a:gd name="T21" fmla="*/ 12984776 h 107"/>
                    <a:gd name="T22" fmla="*/ 258316436 w 416"/>
                    <a:gd name="T23" fmla="*/ 17931617 h 107"/>
                    <a:gd name="T24" fmla="*/ 241935028 w 416"/>
                    <a:gd name="T25" fmla="*/ 27206459 h 107"/>
                    <a:gd name="T26" fmla="*/ 215473792 w 416"/>
                    <a:gd name="T27" fmla="*/ 35244388 h 107"/>
                    <a:gd name="T28" fmla="*/ 167590788 w 416"/>
                    <a:gd name="T29" fmla="*/ 40191229 h 107"/>
                    <a:gd name="T30" fmla="*/ 137348128 w 416"/>
                    <a:gd name="T31" fmla="*/ 25969552 h 107"/>
                    <a:gd name="T32" fmla="*/ 106476818 w 416"/>
                    <a:gd name="T33" fmla="*/ 23496519 h 107"/>
                    <a:gd name="T34" fmla="*/ 68044224 w 416"/>
                    <a:gd name="T35" fmla="*/ 36481295 h 107"/>
                    <a:gd name="T36" fmla="*/ 32131797 w 416"/>
                    <a:gd name="T37" fmla="*/ 50702972 h 107"/>
                    <a:gd name="T38" fmla="*/ 17641095 w 416"/>
                    <a:gd name="T39" fmla="*/ 58740913 h 107"/>
                    <a:gd name="T40" fmla="*/ 5670550 w 416"/>
                    <a:gd name="T41" fmla="*/ 66160782 h 107"/>
                    <a:gd name="T42" fmla="*/ 0 w 416"/>
                    <a:gd name="T43" fmla="*/ 64923875 h 107"/>
                    <a:gd name="T44" fmla="*/ 1260475 w 416"/>
                    <a:gd name="T45" fmla="*/ 58740913 h 107"/>
                    <a:gd name="T46" fmla="*/ 1260475 w 416"/>
                    <a:gd name="T47" fmla="*/ 58740913 h 10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16"/>
                    <a:gd name="T73" fmla="*/ 0 h 107"/>
                    <a:gd name="T74" fmla="*/ 416 w 416"/>
                    <a:gd name="T75" fmla="*/ 107 h 10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16" h="107">
                      <a:moveTo>
                        <a:pt x="2" y="95"/>
                      </a:moveTo>
                      <a:lnTo>
                        <a:pt x="24" y="78"/>
                      </a:lnTo>
                      <a:lnTo>
                        <a:pt x="45" y="63"/>
                      </a:lnTo>
                      <a:lnTo>
                        <a:pt x="72" y="48"/>
                      </a:lnTo>
                      <a:lnTo>
                        <a:pt x="121" y="17"/>
                      </a:lnTo>
                      <a:lnTo>
                        <a:pt x="152" y="0"/>
                      </a:lnTo>
                      <a:lnTo>
                        <a:pt x="216" y="2"/>
                      </a:lnTo>
                      <a:lnTo>
                        <a:pt x="275" y="27"/>
                      </a:lnTo>
                      <a:lnTo>
                        <a:pt x="342" y="25"/>
                      </a:lnTo>
                      <a:lnTo>
                        <a:pt x="406" y="15"/>
                      </a:lnTo>
                      <a:lnTo>
                        <a:pt x="416" y="21"/>
                      </a:lnTo>
                      <a:lnTo>
                        <a:pt x="410" y="29"/>
                      </a:lnTo>
                      <a:lnTo>
                        <a:pt x="384" y="44"/>
                      </a:lnTo>
                      <a:lnTo>
                        <a:pt x="342" y="57"/>
                      </a:lnTo>
                      <a:lnTo>
                        <a:pt x="266" y="65"/>
                      </a:lnTo>
                      <a:lnTo>
                        <a:pt x="218" y="42"/>
                      </a:lnTo>
                      <a:lnTo>
                        <a:pt x="169" y="38"/>
                      </a:lnTo>
                      <a:lnTo>
                        <a:pt x="108" y="59"/>
                      </a:lnTo>
                      <a:lnTo>
                        <a:pt x="51" y="82"/>
                      </a:lnTo>
                      <a:lnTo>
                        <a:pt x="28" y="95"/>
                      </a:lnTo>
                      <a:lnTo>
                        <a:pt x="9" y="107"/>
                      </a:lnTo>
                      <a:lnTo>
                        <a:pt x="0" y="105"/>
                      </a:lnTo>
                      <a:lnTo>
                        <a:pt x="2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3" name="Freeform 58"/>
                <p:cNvSpPr>
                  <a:spLocks/>
                </p:cNvSpPr>
                <p:nvPr/>
              </p:nvSpPr>
              <p:spPr bwMode="auto">
                <a:xfrm>
                  <a:off x="4356101" y="4105276"/>
                  <a:ext cx="454025" cy="274638"/>
                </a:xfrm>
                <a:custGeom>
                  <a:avLst/>
                  <a:gdLst>
                    <a:gd name="T0" fmla="*/ 8820149 w 572"/>
                    <a:gd name="T1" fmla="*/ 1260477 h 346"/>
                    <a:gd name="T2" fmla="*/ 22681403 w 572"/>
                    <a:gd name="T3" fmla="*/ 21421763 h 346"/>
                    <a:gd name="T4" fmla="*/ 33392267 w 572"/>
                    <a:gd name="T5" fmla="*/ 42842732 h 346"/>
                    <a:gd name="T6" fmla="*/ 49142641 w 572"/>
                    <a:gd name="T7" fmla="*/ 90095545 h 346"/>
                    <a:gd name="T8" fmla="*/ 57333357 w 572"/>
                    <a:gd name="T9" fmla="*/ 114037486 h 346"/>
                    <a:gd name="T10" fmla="*/ 69303895 w 572"/>
                    <a:gd name="T11" fmla="*/ 135459242 h 346"/>
                    <a:gd name="T12" fmla="*/ 78124835 w 572"/>
                    <a:gd name="T13" fmla="*/ 146169327 h 346"/>
                    <a:gd name="T14" fmla="*/ 86315538 w 572"/>
                    <a:gd name="T15" fmla="*/ 155620522 h 346"/>
                    <a:gd name="T16" fmla="*/ 98286077 w 572"/>
                    <a:gd name="T17" fmla="*/ 164440685 h 346"/>
                    <a:gd name="T18" fmla="*/ 111517115 w 572"/>
                    <a:gd name="T19" fmla="*/ 172631403 h 346"/>
                    <a:gd name="T20" fmla="*/ 148689205 w 572"/>
                    <a:gd name="T21" fmla="*/ 184601964 h 346"/>
                    <a:gd name="T22" fmla="*/ 192791524 w 572"/>
                    <a:gd name="T23" fmla="*/ 189012046 h 346"/>
                    <a:gd name="T24" fmla="*/ 275327250 w 572"/>
                    <a:gd name="T25" fmla="*/ 179561644 h 346"/>
                    <a:gd name="T26" fmla="*/ 318799332 w 572"/>
                    <a:gd name="T27" fmla="*/ 155620522 h 346"/>
                    <a:gd name="T28" fmla="*/ 333921057 w 572"/>
                    <a:gd name="T29" fmla="*/ 141129007 h 346"/>
                    <a:gd name="T30" fmla="*/ 352191586 w 572"/>
                    <a:gd name="T31" fmla="*/ 123487887 h 346"/>
                    <a:gd name="T32" fmla="*/ 360382289 w 572"/>
                    <a:gd name="T33" fmla="*/ 127268524 h 346"/>
                    <a:gd name="T34" fmla="*/ 354711742 w 572"/>
                    <a:gd name="T35" fmla="*/ 143649167 h 346"/>
                    <a:gd name="T36" fmla="*/ 345891595 w 572"/>
                    <a:gd name="T37" fmla="*/ 160660842 h 346"/>
                    <a:gd name="T38" fmla="*/ 333921057 w 572"/>
                    <a:gd name="T39" fmla="*/ 173891086 h 346"/>
                    <a:gd name="T40" fmla="*/ 321319487 w 572"/>
                    <a:gd name="T41" fmla="*/ 185862441 h 346"/>
                    <a:gd name="T42" fmla="*/ 305569113 w 572"/>
                    <a:gd name="T43" fmla="*/ 195312843 h 346"/>
                    <a:gd name="T44" fmla="*/ 287297789 w 572"/>
                    <a:gd name="T45" fmla="*/ 203503561 h 346"/>
                    <a:gd name="T46" fmla="*/ 248234987 w 572"/>
                    <a:gd name="T47" fmla="*/ 214213695 h 346"/>
                    <a:gd name="T48" fmla="*/ 166330291 w 572"/>
                    <a:gd name="T49" fmla="*/ 217994332 h 346"/>
                    <a:gd name="T50" fmla="*/ 97025602 w 572"/>
                    <a:gd name="T51" fmla="*/ 200353162 h 346"/>
                    <a:gd name="T52" fmla="*/ 64893822 w 572"/>
                    <a:gd name="T53" fmla="*/ 172631403 h 346"/>
                    <a:gd name="T54" fmla="*/ 44732568 w 572"/>
                    <a:gd name="T55" fmla="*/ 135459242 h 346"/>
                    <a:gd name="T56" fmla="*/ 31501555 w 572"/>
                    <a:gd name="T57" fmla="*/ 94506420 h 346"/>
                    <a:gd name="T58" fmla="*/ 19531010 w 572"/>
                    <a:gd name="T59" fmla="*/ 54183861 h 346"/>
                    <a:gd name="T60" fmla="*/ 9450387 w 572"/>
                    <a:gd name="T61" fmla="*/ 30241932 h 346"/>
                    <a:gd name="T62" fmla="*/ 0 w 572"/>
                    <a:gd name="T63" fmla="*/ 6300798 h 346"/>
                    <a:gd name="T64" fmla="*/ 2520156 w 572"/>
                    <a:gd name="T65" fmla="*/ 0 h 346"/>
                    <a:gd name="T66" fmla="*/ 8820149 w 572"/>
                    <a:gd name="T67" fmla="*/ 1260477 h 346"/>
                    <a:gd name="T68" fmla="*/ 8820149 w 572"/>
                    <a:gd name="T69" fmla="*/ 1260477 h 34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572"/>
                    <a:gd name="T106" fmla="*/ 0 h 346"/>
                    <a:gd name="T107" fmla="*/ 572 w 572"/>
                    <a:gd name="T108" fmla="*/ 346 h 34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572" h="346">
                      <a:moveTo>
                        <a:pt x="14" y="2"/>
                      </a:moveTo>
                      <a:lnTo>
                        <a:pt x="36" y="34"/>
                      </a:lnTo>
                      <a:lnTo>
                        <a:pt x="53" y="68"/>
                      </a:lnTo>
                      <a:lnTo>
                        <a:pt x="78" y="143"/>
                      </a:lnTo>
                      <a:lnTo>
                        <a:pt x="91" y="181"/>
                      </a:lnTo>
                      <a:lnTo>
                        <a:pt x="110" y="215"/>
                      </a:lnTo>
                      <a:lnTo>
                        <a:pt x="124" y="232"/>
                      </a:lnTo>
                      <a:lnTo>
                        <a:pt x="137" y="247"/>
                      </a:lnTo>
                      <a:lnTo>
                        <a:pt x="156" y="261"/>
                      </a:lnTo>
                      <a:lnTo>
                        <a:pt x="177" y="274"/>
                      </a:lnTo>
                      <a:lnTo>
                        <a:pt x="236" y="293"/>
                      </a:lnTo>
                      <a:lnTo>
                        <a:pt x="306" y="300"/>
                      </a:lnTo>
                      <a:lnTo>
                        <a:pt x="437" y="285"/>
                      </a:lnTo>
                      <a:lnTo>
                        <a:pt x="506" y="247"/>
                      </a:lnTo>
                      <a:lnTo>
                        <a:pt x="530" y="224"/>
                      </a:lnTo>
                      <a:lnTo>
                        <a:pt x="559" y="196"/>
                      </a:lnTo>
                      <a:lnTo>
                        <a:pt x="572" y="202"/>
                      </a:lnTo>
                      <a:lnTo>
                        <a:pt x="563" y="228"/>
                      </a:lnTo>
                      <a:lnTo>
                        <a:pt x="549" y="255"/>
                      </a:lnTo>
                      <a:lnTo>
                        <a:pt x="530" y="276"/>
                      </a:lnTo>
                      <a:lnTo>
                        <a:pt x="510" y="295"/>
                      </a:lnTo>
                      <a:lnTo>
                        <a:pt x="485" y="310"/>
                      </a:lnTo>
                      <a:lnTo>
                        <a:pt x="456" y="323"/>
                      </a:lnTo>
                      <a:lnTo>
                        <a:pt x="394" y="340"/>
                      </a:lnTo>
                      <a:lnTo>
                        <a:pt x="264" y="346"/>
                      </a:lnTo>
                      <a:lnTo>
                        <a:pt x="154" y="318"/>
                      </a:lnTo>
                      <a:lnTo>
                        <a:pt x="103" y="274"/>
                      </a:lnTo>
                      <a:lnTo>
                        <a:pt x="71" y="215"/>
                      </a:lnTo>
                      <a:lnTo>
                        <a:pt x="50" y="150"/>
                      </a:lnTo>
                      <a:lnTo>
                        <a:pt x="31" y="86"/>
                      </a:lnTo>
                      <a:lnTo>
                        <a:pt x="15" y="48"/>
                      </a:lnTo>
                      <a:lnTo>
                        <a:pt x="0" y="10"/>
                      </a:lnTo>
                      <a:lnTo>
                        <a:pt x="4" y="0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Freeform 59"/>
                <p:cNvSpPr>
                  <a:spLocks/>
                </p:cNvSpPr>
                <p:nvPr/>
              </p:nvSpPr>
              <p:spPr bwMode="auto">
                <a:xfrm>
                  <a:off x="4673601" y="3773488"/>
                  <a:ext cx="122238" cy="212725"/>
                </a:xfrm>
                <a:custGeom>
                  <a:avLst/>
                  <a:gdLst>
                    <a:gd name="T0" fmla="*/ 97026796 w 154"/>
                    <a:gd name="T1" fmla="*/ 4410075 h 268"/>
                    <a:gd name="T2" fmla="*/ 87576373 w 154"/>
                    <a:gd name="T3" fmla="*/ 21420928 h 268"/>
                    <a:gd name="T4" fmla="*/ 81905802 w 154"/>
                    <a:gd name="T5" fmla="*/ 32131792 h 268"/>
                    <a:gd name="T6" fmla="*/ 76865471 w 154"/>
                    <a:gd name="T7" fmla="*/ 40322494 h 268"/>
                    <a:gd name="T8" fmla="*/ 64894883 w 154"/>
                    <a:gd name="T9" fmla="*/ 69303893 h 268"/>
                    <a:gd name="T10" fmla="*/ 57963833 w 154"/>
                    <a:gd name="T11" fmla="*/ 86944979 h 268"/>
                    <a:gd name="T12" fmla="*/ 49143638 w 154"/>
                    <a:gd name="T13" fmla="*/ 106476801 h 268"/>
                    <a:gd name="T14" fmla="*/ 42212587 w 154"/>
                    <a:gd name="T15" fmla="*/ 125377568 h 268"/>
                    <a:gd name="T16" fmla="*/ 34022644 w 154"/>
                    <a:gd name="T17" fmla="*/ 142388416 h 268"/>
                    <a:gd name="T18" fmla="*/ 26462148 w 154"/>
                    <a:gd name="T19" fmla="*/ 155619429 h 268"/>
                    <a:gd name="T20" fmla="*/ 19531091 w 154"/>
                    <a:gd name="T21" fmla="*/ 163810131 h 268"/>
                    <a:gd name="T22" fmla="*/ 3780647 w 154"/>
                    <a:gd name="T23" fmla="*/ 168850441 h 268"/>
                    <a:gd name="T24" fmla="*/ 0 w 154"/>
                    <a:gd name="T25" fmla="*/ 151839593 h 268"/>
                    <a:gd name="T26" fmla="*/ 11970591 w 154"/>
                    <a:gd name="T27" fmla="*/ 131678352 h 268"/>
                    <a:gd name="T28" fmla="*/ 22681496 w 154"/>
                    <a:gd name="T29" fmla="*/ 112146555 h 268"/>
                    <a:gd name="T30" fmla="*/ 28982313 w 154"/>
                    <a:gd name="T31" fmla="*/ 101436466 h 268"/>
                    <a:gd name="T32" fmla="*/ 34652090 w 154"/>
                    <a:gd name="T33" fmla="*/ 90725608 h 268"/>
                    <a:gd name="T34" fmla="*/ 40952901 w 154"/>
                    <a:gd name="T35" fmla="*/ 80014751 h 268"/>
                    <a:gd name="T36" fmla="*/ 47883158 w 154"/>
                    <a:gd name="T37" fmla="*/ 69303893 h 268"/>
                    <a:gd name="T38" fmla="*/ 58594073 w 154"/>
                    <a:gd name="T39" fmla="*/ 49772877 h 268"/>
                    <a:gd name="T40" fmla="*/ 68674735 w 154"/>
                    <a:gd name="T41" fmla="*/ 34651947 h 268"/>
                    <a:gd name="T42" fmla="*/ 74345306 w 154"/>
                    <a:gd name="T43" fmla="*/ 24571320 h 268"/>
                    <a:gd name="T44" fmla="*/ 88836059 w 154"/>
                    <a:gd name="T45" fmla="*/ 0 h 268"/>
                    <a:gd name="T46" fmla="*/ 97026796 w 154"/>
                    <a:gd name="T47" fmla="*/ 4410075 h 268"/>
                    <a:gd name="T48" fmla="*/ 97026796 w 154"/>
                    <a:gd name="T49" fmla="*/ 4410075 h 26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4"/>
                    <a:gd name="T76" fmla="*/ 0 h 268"/>
                    <a:gd name="T77" fmla="*/ 154 w 154"/>
                    <a:gd name="T78" fmla="*/ 268 h 26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4" h="268">
                      <a:moveTo>
                        <a:pt x="154" y="7"/>
                      </a:moveTo>
                      <a:lnTo>
                        <a:pt x="139" y="34"/>
                      </a:lnTo>
                      <a:lnTo>
                        <a:pt x="130" y="51"/>
                      </a:lnTo>
                      <a:lnTo>
                        <a:pt x="122" y="64"/>
                      </a:lnTo>
                      <a:lnTo>
                        <a:pt x="103" y="110"/>
                      </a:lnTo>
                      <a:lnTo>
                        <a:pt x="92" y="138"/>
                      </a:lnTo>
                      <a:lnTo>
                        <a:pt x="78" y="169"/>
                      </a:lnTo>
                      <a:lnTo>
                        <a:pt x="67" y="199"/>
                      </a:lnTo>
                      <a:lnTo>
                        <a:pt x="54" y="226"/>
                      </a:lnTo>
                      <a:lnTo>
                        <a:pt x="42" y="247"/>
                      </a:lnTo>
                      <a:lnTo>
                        <a:pt x="31" y="260"/>
                      </a:lnTo>
                      <a:lnTo>
                        <a:pt x="6" y="268"/>
                      </a:lnTo>
                      <a:lnTo>
                        <a:pt x="0" y="241"/>
                      </a:lnTo>
                      <a:lnTo>
                        <a:pt x="19" y="209"/>
                      </a:lnTo>
                      <a:lnTo>
                        <a:pt x="36" y="178"/>
                      </a:lnTo>
                      <a:lnTo>
                        <a:pt x="46" y="161"/>
                      </a:lnTo>
                      <a:lnTo>
                        <a:pt x="55" y="144"/>
                      </a:lnTo>
                      <a:lnTo>
                        <a:pt x="65" y="127"/>
                      </a:lnTo>
                      <a:lnTo>
                        <a:pt x="76" y="110"/>
                      </a:lnTo>
                      <a:lnTo>
                        <a:pt x="93" y="79"/>
                      </a:lnTo>
                      <a:lnTo>
                        <a:pt x="109" y="55"/>
                      </a:lnTo>
                      <a:lnTo>
                        <a:pt x="118" y="39"/>
                      </a:lnTo>
                      <a:lnTo>
                        <a:pt x="141" y="0"/>
                      </a:lnTo>
                      <a:lnTo>
                        <a:pt x="15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5" name="Freeform 60"/>
                <p:cNvSpPr>
                  <a:spLocks/>
                </p:cNvSpPr>
                <p:nvPr/>
              </p:nvSpPr>
              <p:spPr bwMode="auto">
                <a:xfrm>
                  <a:off x="4619626" y="3979863"/>
                  <a:ext cx="177800" cy="238125"/>
                </a:xfrm>
                <a:custGeom>
                  <a:avLst/>
                  <a:gdLst>
                    <a:gd name="T0" fmla="*/ 7055938 w 222"/>
                    <a:gd name="T1" fmla="*/ 0 h 301"/>
                    <a:gd name="T2" fmla="*/ 31430559 w 222"/>
                    <a:gd name="T3" fmla="*/ 10639677 h 301"/>
                    <a:gd name="T4" fmla="*/ 73124660 w 222"/>
                    <a:gd name="T5" fmla="*/ 27537852 h 301"/>
                    <a:gd name="T6" fmla="*/ 89801815 w 222"/>
                    <a:gd name="T7" fmla="*/ 40680606 h 301"/>
                    <a:gd name="T8" fmla="*/ 101989120 w 222"/>
                    <a:gd name="T9" fmla="*/ 60708426 h 301"/>
                    <a:gd name="T10" fmla="*/ 116742537 w 222"/>
                    <a:gd name="T11" fmla="*/ 93878988 h 301"/>
                    <a:gd name="T12" fmla="*/ 127646800 w 222"/>
                    <a:gd name="T13" fmla="*/ 129552655 h 301"/>
                    <a:gd name="T14" fmla="*/ 132778170 w 222"/>
                    <a:gd name="T15" fmla="*/ 142696200 h 301"/>
                    <a:gd name="T16" fmla="*/ 138551863 w 222"/>
                    <a:gd name="T17" fmla="*/ 165852858 h 301"/>
                    <a:gd name="T18" fmla="*/ 142400191 w 222"/>
                    <a:gd name="T19" fmla="*/ 183376794 h 301"/>
                    <a:gd name="T20" fmla="*/ 136627299 w 222"/>
                    <a:gd name="T21" fmla="*/ 188383746 h 301"/>
                    <a:gd name="T22" fmla="*/ 119308623 w 222"/>
                    <a:gd name="T23" fmla="*/ 166478628 h 301"/>
                    <a:gd name="T24" fmla="*/ 103272163 w 222"/>
                    <a:gd name="T25" fmla="*/ 132056526 h 301"/>
                    <a:gd name="T26" fmla="*/ 97499271 w 222"/>
                    <a:gd name="T27" fmla="*/ 114532590 h 301"/>
                    <a:gd name="T28" fmla="*/ 89801815 w 222"/>
                    <a:gd name="T29" fmla="*/ 96382068 h 301"/>
                    <a:gd name="T30" fmla="*/ 80180595 w 222"/>
                    <a:gd name="T31" fmla="*/ 68844229 h 301"/>
                    <a:gd name="T32" fmla="*/ 71841617 w 222"/>
                    <a:gd name="T33" fmla="*/ 52571833 h 301"/>
                    <a:gd name="T34" fmla="*/ 62219596 w 222"/>
                    <a:gd name="T35" fmla="*/ 40680606 h 301"/>
                    <a:gd name="T36" fmla="*/ 40411058 w 222"/>
                    <a:gd name="T37" fmla="*/ 27537852 h 301"/>
                    <a:gd name="T38" fmla="*/ 2566087 w 222"/>
                    <a:gd name="T39" fmla="*/ 8135805 h 301"/>
                    <a:gd name="T40" fmla="*/ 0 w 222"/>
                    <a:gd name="T41" fmla="*/ 1251541 h 301"/>
                    <a:gd name="T42" fmla="*/ 7055938 w 222"/>
                    <a:gd name="T43" fmla="*/ 0 h 301"/>
                    <a:gd name="T44" fmla="*/ 7055938 w 222"/>
                    <a:gd name="T45" fmla="*/ 0 h 30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22"/>
                    <a:gd name="T70" fmla="*/ 0 h 301"/>
                    <a:gd name="T71" fmla="*/ 222 w 222"/>
                    <a:gd name="T72" fmla="*/ 301 h 30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22" h="301">
                      <a:moveTo>
                        <a:pt x="11" y="0"/>
                      </a:moveTo>
                      <a:lnTo>
                        <a:pt x="49" y="17"/>
                      </a:lnTo>
                      <a:lnTo>
                        <a:pt x="114" y="44"/>
                      </a:lnTo>
                      <a:lnTo>
                        <a:pt x="140" y="65"/>
                      </a:lnTo>
                      <a:lnTo>
                        <a:pt x="159" y="97"/>
                      </a:lnTo>
                      <a:lnTo>
                        <a:pt x="182" y="150"/>
                      </a:lnTo>
                      <a:lnTo>
                        <a:pt x="199" y="207"/>
                      </a:lnTo>
                      <a:lnTo>
                        <a:pt x="207" y="228"/>
                      </a:lnTo>
                      <a:lnTo>
                        <a:pt x="216" y="265"/>
                      </a:lnTo>
                      <a:lnTo>
                        <a:pt x="222" y="293"/>
                      </a:lnTo>
                      <a:lnTo>
                        <a:pt x="213" y="301"/>
                      </a:lnTo>
                      <a:lnTo>
                        <a:pt x="186" y="266"/>
                      </a:lnTo>
                      <a:lnTo>
                        <a:pt x="161" y="211"/>
                      </a:lnTo>
                      <a:lnTo>
                        <a:pt x="152" y="183"/>
                      </a:lnTo>
                      <a:lnTo>
                        <a:pt x="140" y="154"/>
                      </a:lnTo>
                      <a:lnTo>
                        <a:pt x="125" y="110"/>
                      </a:lnTo>
                      <a:lnTo>
                        <a:pt x="112" y="84"/>
                      </a:lnTo>
                      <a:lnTo>
                        <a:pt x="97" y="65"/>
                      </a:lnTo>
                      <a:lnTo>
                        <a:pt x="63" y="44"/>
                      </a:lnTo>
                      <a:lnTo>
                        <a:pt x="4" y="13"/>
                      </a:lnTo>
                      <a:lnTo>
                        <a:pt x="0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6" name="Freeform 61"/>
                <p:cNvSpPr>
                  <a:spLocks/>
                </p:cNvSpPr>
                <p:nvPr/>
              </p:nvSpPr>
              <p:spPr bwMode="auto">
                <a:xfrm>
                  <a:off x="4435476" y="3897313"/>
                  <a:ext cx="117475" cy="96838"/>
                </a:xfrm>
                <a:custGeom>
                  <a:avLst/>
                  <a:gdLst>
                    <a:gd name="T0" fmla="*/ 7121721 w 146"/>
                    <a:gd name="T1" fmla="*/ 47253770 h 122"/>
                    <a:gd name="T2" fmla="*/ 33018520 w 146"/>
                    <a:gd name="T3" fmla="*/ 32762205 h 122"/>
                    <a:gd name="T4" fmla="*/ 61504599 w 146"/>
                    <a:gd name="T5" fmla="*/ 22051283 h 122"/>
                    <a:gd name="T6" fmla="*/ 68626317 w 146"/>
                    <a:gd name="T7" fmla="*/ 15751259 h 122"/>
                    <a:gd name="T8" fmla="*/ 80927392 w 146"/>
                    <a:gd name="T9" fmla="*/ 5040339 h 122"/>
                    <a:gd name="T10" fmla="*/ 91933830 w 146"/>
                    <a:gd name="T11" fmla="*/ 0 h 122"/>
                    <a:gd name="T12" fmla="*/ 94523106 w 146"/>
                    <a:gd name="T13" fmla="*/ 6300820 h 122"/>
                    <a:gd name="T14" fmla="*/ 91286108 w 146"/>
                    <a:gd name="T15" fmla="*/ 11970606 h 122"/>
                    <a:gd name="T16" fmla="*/ 83516669 w 146"/>
                    <a:gd name="T17" fmla="*/ 22051283 h 122"/>
                    <a:gd name="T18" fmla="*/ 75100313 w 146"/>
                    <a:gd name="T19" fmla="*/ 31502517 h 122"/>
                    <a:gd name="T20" fmla="*/ 64094680 w 146"/>
                    <a:gd name="T21" fmla="*/ 42213432 h 122"/>
                    <a:gd name="T22" fmla="*/ 53088243 w 146"/>
                    <a:gd name="T23" fmla="*/ 52923566 h 122"/>
                    <a:gd name="T24" fmla="*/ 42082598 w 146"/>
                    <a:gd name="T25" fmla="*/ 62374794 h 122"/>
                    <a:gd name="T26" fmla="*/ 25896796 w 146"/>
                    <a:gd name="T27" fmla="*/ 74345396 h 122"/>
                    <a:gd name="T28" fmla="*/ 12301079 w 146"/>
                    <a:gd name="T29" fmla="*/ 76865565 h 122"/>
                    <a:gd name="T30" fmla="*/ 2589277 w 146"/>
                    <a:gd name="T31" fmla="*/ 69935300 h 122"/>
                    <a:gd name="T32" fmla="*/ 0 w 146"/>
                    <a:gd name="T33" fmla="*/ 59224385 h 122"/>
                    <a:gd name="T34" fmla="*/ 1294639 w 146"/>
                    <a:gd name="T35" fmla="*/ 51663866 h 122"/>
                    <a:gd name="T36" fmla="*/ 7121721 w 146"/>
                    <a:gd name="T37" fmla="*/ 47253770 h 122"/>
                    <a:gd name="T38" fmla="*/ 7121721 w 146"/>
                    <a:gd name="T39" fmla="*/ 47253770 h 12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46"/>
                    <a:gd name="T61" fmla="*/ 0 h 122"/>
                    <a:gd name="T62" fmla="*/ 146 w 146"/>
                    <a:gd name="T63" fmla="*/ 122 h 12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46" h="122">
                      <a:moveTo>
                        <a:pt x="11" y="75"/>
                      </a:moveTo>
                      <a:lnTo>
                        <a:pt x="51" y="52"/>
                      </a:lnTo>
                      <a:lnTo>
                        <a:pt x="95" y="35"/>
                      </a:lnTo>
                      <a:lnTo>
                        <a:pt x="106" y="25"/>
                      </a:lnTo>
                      <a:lnTo>
                        <a:pt x="125" y="8"/>
                      </a:lnTo>
                      <a:lnTo>
                        <a:pt x="142" y="0"/>
                      </a:lnTo>
                      <a:lnTo>
                        <a:pt x="146" y="10"/>
                      </a:lnTo>
                      <a:lnTo>
                        <a:pt x="141" y="19"/>
                      </a:lnTo>
                      <a:lnTo>
                        <a:pt x="129" y="35"/>
                      </a:lnTo>
                      <a:lnTo>
                        <a:pt x="116" y="50"/>
                      </a:lnTo>
                      <a:lnTo>
                        <a:pt x="99" y="67"/>
                      </a:lnTo>
                      <a:lnTo>
                        <a:pt x="82" y="84"/>
                      </a:lnTo>
                      <a:lnTo>
                        <a:pt x="65" y="99"/>
                      </a:lnTo>
                      <a:lnTo>
                        <a:pt x="40" y="118"/>
                      </a:lnTo>
                      <a:lnTo>
                        <a:pt x="19" y="122"/>
                      </a:lnTo>
                      <a:lnTo>
                        <a:pt x="4" y="111"/>
                      </a:lnTo>
                      <a:lnTo>
                        <a:pt x="0" y="94"/>
                      </a:lnTo>
                      <a:lnTo>
                        <a:pt x="2" y="82"/>
                      </a:lnTo>
                      <a:lnTo>
                        <a:pt x="11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7" name="Freeform 62"/>
                <p:cNvSpPr>
                  <a:spLocks/>
                </p:cNvSpPr>
                <p:nvPr/>
              </p:nvSpPr>
              <p:spPr bwMode="auto">
                <a:xfrm>
                  <a:off x="4392613" y="4046538"/>
                  <a:ext cx="150813" cy="88900"/>
                </a:xfrm>
                <a:custGeom>
                  <a:avLst/>
                  <a:gdLst>
                    <a:gd name="T0" fmla="*/ 17641153 w 190"/>
                    <a:gd name="T1" fmla="*/ 2612852 h 110"/>
                    <a:gd name="T2" fmla="*/ 58594031 w 190"/>
                    <a:gd name="T3" fmla="*/ 41802397 h 110"/>
                    <a:gd name="T4" fmla="*/ 86315833 w 190"/>
                    <a:gd name="T5" fmla="*/ 55518060 h 110"/>
                    <a:gd name="T6" fmla="*/ 114667899 w 190"/>
                    <a:gd name="T7" fmla="*/ 62049783 h 110"/>
                    <a:gd name="T8" fmla="*/ 119708227 w 190"/>
                    <a:gd name="T9" fmla="*/ 66622475 h 110"/>
                    <a:gd name="T10" fmla="*/ 114667899 w 190"/>
                    <a:gd name="T11" fmla="*/ 71847369 h 110"/>
                    <a:gd name="T12" fmla="*/ 32131902 w 190"/>
                    <a:gd name="T13" fmla="*/ 55518060 h 110"/>
                    <a:gd name="T14" fmla="*/ 14490750 w 190"/>
                    <a:gd name="T15" fmla="*/ 35923684 h 110"/>
                    <a:gd name="T16" fmla="*/ 5670569 w 190"/>
                    <a:gd name="T17" fmla="*/ 23514050 h 110"/>
                    <a:gd name="T18" fmla="*/ 1260479 w 190"/>
                    <a:gd name="T19" fmla="*/ 12409632 h 110"/>
                    <a:gd name="T20" fmla="*/ 0 w 190"/>
                    <a:gd name="T21" fmla="*/ 3265863 h 110"/>
                    <a:gd name="T22" fmla="*/ 3780644 w 190"/>
                    <a:gd name="T23" fmla="*/ 0 h 110"/>
                    <a:gd name="T24" fmla="*/ 17641153 w 190"/>
                    <a:gd name="T25" fmla="*/ 2612852 h 110"/>
                    <a:gd name="T26" fmla="*/ 17641153 w 190"/>
                    <a:gd name="T27" fmla="*/ 2612852 h 1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0"/>
                    <a:gd name="T43" fmla="*/ 0 h 110"/>
                    <a:gd name="T44" fmla="*/ 190 w 190"/>
                    <a:gd name="T45" fmla="*/ 110 h 1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0" h="110">
                      <a:moveTo>
                        <a:pt x="28" y="4"/>
                      </a:moveTo>
                      <a:lnTo>
                        <a:pt x="93" y="64"/>
                      </a:lnTo>
                      <a:lnTo>
                        <a:pt x="137" y="85"/>
                      </a:lnTo>
                      <a:lnTo>
                        <a:pt x="182" y="95"/>
                      </a:lnTo>
                      <a:lnTo>
                        <a:pt x="190" y="102"/>
                      </a:lnTo>
                      <a:lnTo>
                        <a:pt x="182" y="110"/>
                      </a:lnTo>
                      <a:lnTo>
                        <a:pt x="51" y="85"/>
                      </a:lnTo>
                      <a:lnTo>
                        <a:pt x="23" y="55"/>
                      </a:lnTo>
                      <a:lnTo>
                        <a:pt x="9" y="36"/>
                      </a:lnTo>
                      <a:lnTo>
                        <a:pt x="2" y="19"/>
                      </a:lnTo>
                      <a:lnTo>
                        <a:pt x="0" y="5"/>
                      </a:lnTo>
                      <a:lnTo>
                        <a:pt x="6" y="0"/>
                      </a:lnTo>
                      <a:lnTo>
                        <a:pt x="28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8" name="Freeform 63"/>
                <p:cNvSpPr>
                  <a:spLocks/>
                </p:cNvSpPr>
                <p:nvPr/>
              </p:nvSpPr>
              <p:spPr bwMode="auto">
                <a:xfrm>
                  <a:off x="4265613" y="3295651"/>
                  <a:ext cx="109538" cy="500063"/>
                </a:xfrm>
                <a:custGeom>
                  <a:avLst/>
                  <a:gdLst>
                    <a:gd name="T0" fmla="*/ 42831750 w 137"/>
                    <a:gd name="T1" fmla="*/ 4424246 h 629"/>
                    <a:gd name="T2" fmla="*/ 21735694 w 137"/>
                    <a:gd name="T3" fmla="*/ 91014636 h 629"/>
                    <a:gd name="T4" fmla="*/ 25571121 w 137"/>
                    <a:gd name="T5" fmla="*/ 123880473 h 629"/>
                    <a:gd name="T6" fmla="*/ 38995523 w 137"/>
                    <a:gd name="T7" fmla="*/ 181397236 h 629"/>
                    <a:gd name="T8" fmla="*/ 49863767 w 137"/>
                    <a:gd name="T9" fmla="*/ 242705463 h 629"/>
                    <a:gd name="T10" fmla="*/ 60731223 w 137"/>
                    <a:gd name="T11" fmla="*/ 304013640 h 629"/>
                    <a:gd name="T12" fmla="*/ 69681353 w 137"/>
                    <a:gd name="T13" fmla="*/ 333720074 h 629"/>
                    <a:gd name="T14" fmla="*/ 81827273 w 137"/>
                    <a:gd name="T15" fmla="*/ 371010131 h 629"/>
                    <a:gd name="T16" fmla="*/ 87580814 w 137"/>
                    <a:gd name="T17" fmla="*/ 397556390 h 629"/>
                    <a:gd name="T18" fmla="*/ 77991846 w 137"/>
                    <a:gd name="T19" fmla="*/ 393764181 h 629"/>
                    <a:gd name="T20" fmla="*/ 57534634 w 137"/>
                    <a:gd name="T21" fmla="*/ 353313155 h 629"/>
                    <a:gd name="T22" fmla="*/ 47306815 w 137"/>
                    <a:gd name="T23" fmla="*/ 325503620 h 629"/>
                    <a:gd name="T24" fmla="*/ 37717047 w 137"/>
                    <a:gd name="T25" fmla="*/ 295797187 h 629"/>
                    <a:gd name="T26" fmla="*/ 29406555 w 137"/>
                    <a:gd name="T27" fmla="*/ 264194648 h 629"/>
                    <a:gd name="T28" fmla="*/ 21096056 w 137"/>
                    <a:gd name="T29" fmla="*/ 235121045 h 629"/>
                    <a:gd name="T30" fmla="*/ 9588971 w 137"/>
                    <a:gd name="T31" fmla="*/ 188349620 h 629"/>
                    <a:gd name="T32" fmla="*/ 0 w 137"/>
                    <a:gd name="T33" fmla="*/ 88486496 h 629"/>
                    <a:gd name="T34" fmla="*/ 2556952 w 137"/>
                    <a:gd name="T35" fmla="*/ 63204306 h 629"/>
                    <a:gd name="T36" fmla="*/ 9588971 w 137"/>
                    <a:gd name="T37" fmla="*/ 39186969 h 629"/>
                    <a:gd name="T38" fmla="*/ 19817580 w 137"/>
                    <a:gd name="T39" fmla="*/ 17696982 h 629"/>
                    <a:gd name="T40" fmla="*/ 26849603 w 137"/>
                    <a:gd name="T41" fmla="*/ 8216456 h 629"/>
                    <a:gd name="T42" fmla="*/ 35160096 w 137"/>
                    <a:gd name="T43" fmla="*/ 0 h 629"/>
                    <a:gd name="T44" fmla="*/ 42831750 w 137"/>
                    <a:gd name="T45" fmla="*/ 4424246 h 629"/>
                    <a:gd name="T46" fmla="*/ 42831750 w 137"/>
                    <a:gd name="T47" fmla="*/ 4424246 h 629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37"/>
                    <a:gd name="T73" fmla="*/ 0 h 629"/>
                    <a:gd name="T74" fmla="*/ 137 w 137"/>
                    <a:gd name="T75" fmla="*/ 629 h 629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37" h="629">
                      <a:moveTo>
                        <a:pt x="67" y="7"/>
                      </a:moveTo>
                      <a:lnTo>
                        <a:pt x="34" y="144"/>
                      </a:lnTo>
                      <a:lnTo>
                        <a:pt x="40" y="196"/>
                      </a:lnTo>
                      <a:lnTo>
                        <a:pt x="61" y="287"/>
                      </a:lnTo>
                      <a:lnTo>
                        <a:pt x="78" y="384"/>
                      </a:lnTo>
                      <a:lnTo>
                        <a:pt x="95" y="481"/>
                      </a:lnTo>
                      <a:lnTo>
                        <a:pt x="109" y="528"/>
                      </a:lnTo>
                      <a:lnTo>
                        <a:pt x="128" y="587"/>
                      </a:lnTo>
                      <a:lnTo>
                        <a:pt x="137" y="629"/>
                      </a:lnTo>
                      <a:lnTo>
                        <a:pt x="122" y="623"/>
                      </a:lnTo>
                      <a:lnTo>
                        <a:pt x="90" y="559"/>
                      </a:lnTo>
                      <a:lnTo>
                        <a:pt x="74" y="515"/>
                      </a:lnTo>
                      <a:lnTo>
                        <a:pt x="59" y="468"/>
                      </a:lnTo>
                      <a:lnTo>
                        <a:pt x="46" y="418"/>
                      </a:lnTo>
                      <a:lnTo>
                        <a:pt x="33" y="372"/>
                      </a:lnTo>
                      <a:lnTo>
                        <a:pt x="15" y="298"/>
                      </a:lnTo>
                      <a:lnTo>
                        <a:pt x="0" y="140"/>
                      </a:lnTo>
                      <a:lnTo>
                        <a:pt x="4" y="100"/>
                      </a:lnTo>
                      <a:lnTo>
                        <a:pt x="15" y="62"/>
                      </a:lnTo>
                      <a:lnTo>
                        <a:pt x="31" y="28"/>
                      </a:lnTo>
                      <a:lnTo>
                        <a:pt x="42" y="13"/>
                      </a:lnTo>
                      <a:lnTo>
                        <a:pt x="55" y="0"/>
                      </a:lnTo>
                      <a:lnTo>
                        <a:pt x="67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9" name="Freeform 64"/>
                <p:cNvSpPr>
                  <a:spLocks/>
                </p:cNvSpPr>
                <p:nvPr/>
              </p:nvSpPr>
              <p:spPr bwMode="auto">
                <a:xfrm>
                  <a:off x="4119563" y="3344863"/>
                  <a:ext cx="206375" cy="484188"/>
                </a:xfrm>
                <a:custGeom>
                  <a:avLst/>
                  <a:gdLst>
                    <a:gd name="T0" fmla="*/ 35912421 w 260"/>
                    <a:gd name="T1" fmla="*/ 145691447 h 611"/>
                    <a:gd name="T2" fmla="*/ 11970541 w 260"/>
                    <a:gd name="T3" fmla="*/ 125595672 h 611"/>
                    <a:gd name="T4" fmla="*/ 1260475 w 260"/>
                    <a:gd name="T5" fmla="*/ 106756725 h 611"/>
                    <a:gd name="T6" fmla="*/ 0 w 260"/>
                    <a:gd name="T7" fmla="*/ 88545375 h 611"/>
                    <a:gd name="T8" fmla="*/ 6930231 w 260"/>
                    <a:gd name="T9" fmla="*/ 70961670 h 611"/>
                    <a:gd name="T10" fmla="*/ 11970541 w 260"/>
                    <a:gd name="T11" fmla="*/ 60914179 h 611"/>
                    <a:gd name="T12" fmla="*/ 18900772 w 260"/>
                    <a:gd name="T13" fmla="*/ 52750345 h 611"/>
                    <a:gd name="T14" fmla="*/ 34651946 w 260"/>
                    <a:gd name="T15" fmla="*/ 35166628 h 611"/>
                    <a:gd name="T16" fmla="*/ 52923281 w 260"/>
                    <a:gd name="T17" fmla="*/ 18211332 h 611"/>
                    <a:gd name="T18" fmla="*/ 70564367 w 260"/>
                    <a:gd name="T19" fmla="*/ 0 h 611"/>
                    <a:gd name="T20" fmla="*/ 78755069 w 260"/>
                    <a:gd name="T21" fmla="*/ 3768108 h 611"/>
                    <a:gd name="T22" fmla="*/ 76864357 w 260"/>
                    <a:gd name="T23" fmla="*/ 13187190 h 611"/>
                    <a:gd name="T24" fmla="*/ 69303892 w 260"/>
                    <a:gd name="T25" fmla="*/ 23235474 h 611"/>
                    <a:gd name="T26" fmla="*/ 58593829 w 260"/>
                    <a:gd name="T27" fmla="*/ 33910593 h 611"/>
                    <a:gd name="T28" fmla="*/ 46622484 w 260"/>
                    <a:gd name="T29" fmla="*/ 44586498 h 611"/>
                    <a:gd name="T30" fmla="*/ 25201557 w 260"/>
                    <a:gd name="T31" fmla="*/ 68449600 h 611"/>
                    <a:gd name="T32" fmla="*/ 17010854 w 260"/>
                    <a:gd name="T33" fmla="*/ 96709209 h 611"/>
                    <a:gd name="T34" fmla="*/ 21420927 w 260"/>
                    <a:gd name="T35" fmla="*/ 111152453 h 611"/>
                    <a:gd name="T36" fmla="*/ 32131791 w 260"/>
                    <a:gd name="T37" fmla="*/ 119943909 h 611"/>
                    <a:gd name="T38" fmla="*/ 57333354 w 260"/>
                    <a:gd name="T39" fmla="*/ 133759507 h 611"/>
                    <a:gd name="T40" fmla="*/ 61113984 w 260"/>
                    <a:gd name="T41" fmla="*/ 145691447 h 611"/>
                    <a:gd name="T42" fmla="*/ 52923281 w 260"/>
                    <a:gd name="T43" fmla="*/ 161390702 h 611"/>
                    <a:gd name="T44" fmla="*/ 44102329 w 260"/>
                    <a:gd name="T45" fmla="*/ 182114099 h 611"/>
                    <a:gd name="T46" fmla="*/ 47882959 w 260"/>
                    <a:gd name="T47" fmla="*/ 207861687 h 611"/>
                    <a:gd name="T48" fmla="*/ 57333354 w 260"/>
                    <a:gd name="T49" fmla="*/ 226073012 h 611"/>
                    <a:gd name="T50" fmla="*/ 64893819 w 260"/>
                    <a:gd name="T51" fmla="*/ 236748125 h 611"/>
                    <a:gd name="T52" fmla="*/ 73084522 w 260"/>
                    <a:gd name="T53" fmla="*/ 248680066 h 611"/>
                    <a:gd name="T54" fmla="*/ 82534905 w 260"/>
                    <a:gd name="T55" fmla="*/ 259355971 h 611"/>
                    <a:gd name="T56" fmla="*/ 91985288 w 260"/>
                    <a:gd name="T57" fmla="*/ 272543155 h 611"/>
                    <a:gd name="T58" fmla="*/ 101436465 w 260"/>
                    <a:gd name="T59" fmla="*/ 284475096 h 611"/>
                    <a:gd name="T60" fmla="*/ 112776790 w 260"/>
                    <a:gd name="T61" fmla="*/ 297662280 h 611"/>
                    <a:gd name="T62" fmla="*/ 122227173 w 260"/>
                    <a:gd name="T63" fmla="*/ 309594220 h 611"/>
                    <a:gd name="T64" fmla="*/ 131678350 w 260"/>
                    <a:gd name="T65" fmla="*/ 321525369 h 611"/>
                    <a:gd name="T66" fmla="*/ 139868259 w 260"/>
                    <a:gd name="T67" fmla="*/ 333457309 h 611"/>
                    <a:gd name="T68" fmla="*/ 148689199 w 260"/>
                    <a:gd name="T69" fmla="*/ 344133215 h 611"/>
                    <a:gd name="T70" fmla="*/ 163810129 w 260"/>
                    <a:gd name="T71" fmla="*/ 377415381 h 611"/>
                    <a:gd name="T72" fmla="*/ 162550448 w 260"/>
                    <a:gd name="T73" fmla="*/ 383695558 h 611"/>
                    <a:gd name="T74" fmla="*/ 160659737 w 260"/>
                    <a:gd name="T75" fmla="*/ 383695558 h 611"/>
                    <a:gd name="T76" fmla="*/ 150579116 w 260"/>
                    <a:gd name="T77" fmla="*/ 373019653 h 611"/>
                    <a:gd name="T78" fmla="*/ 139868259 w 260"/>
                    <a:gd name="T79" fmla="*/ 357320398 h 611"/>
                    <a:gd name="T80" fmla="*/ 134198505 w 260"/>
                    <a:gd name="T81" fmla="*/ 347900529 h 611"/>
                    <a:gd name="T82" fmla="*/ 125377566 w 260"/>
                    <a:gd name="T83" fmla="*/ 337225416 h 611"/>
                    <a:gd name="T84" fmla="*/ 114666708 w 260"/>
                    <a:gd name="T85" fmla="*/ 327805546 h 611"/>
                    <a:gd name="T86" fmla="*/ 103956620 w 260"/>
                    <a:gd name="T87" fmla="*/ 316502019 h 611"/>
                    <a:gd name="T88" fmla="*/ 91985288 w 260"/>
                    <a:gd name="T89" fmla="*/ 305826114 h 611"/>
                    <a:gd name="T90" fmla="*/ 80014750 w 260"/>
                    <a:gd name="T91" fmla="*/ 293894173 h 611"/>
                    <a:gd name="T92" fmla="*/ 68044212 w 260"/>
                    <a:gd name="T93" fmla="*/ 283219060 h 611"/>
                    <a:gd name="T94" fmla="*/ 57333354 w 260"/>
                    <a:gd name="T95" fmla="*/ 271287120 h 611"/>
                    <a:gd name="T96" fmla="*/ 47882959 w 260"/>
                    <a:gd name="T97" fmla="*/ 258099936 h 611"/>
                    <a:gd name="T98" fmla="*/ 21420927 w 260"/>
                    <a:gd name="T99" fmla="*/ 205977188 h 611"/>
                    <a:gd name="T100" fmla="*/ 22681402 w 260"/>
                    <a:gd name="T101" fmla="*/ 177089957 h 611"/>
                    <a:gd name="T102" fmla="*/ 27721718 w 260"/>
                    <a:gd name="T103" fmla="*/ 161390702 h 611"/>
                    <a:gd name="T104" fmla="*/ 35912421 w 260"/>
                    <a:gd name="T105" fmla="*/ 145691447 h 611"/>
                    <a:gd name="T106" fmla="*/ 35912421 w 260"/>
                    <a:gd name="T107" fmla="*/ 145691447 h 61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60"/>
                    <a:gd name="T163" fmla="*/ 0 h 611"/>
                    <a:gd name="T164" fmla="*/ 260 w 260"/>
                    <a:gd name="T165" fmla="*/ 611 h 61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60" h="611">
                      <a:moveTo>
                        <a:pt x="57" y="232"/>
                      </a:moveTo>
                      <a:lnTo>
                        <a:pt x="19" y="200"/>
                      </a:lnTo>
                      <a:lnTo>
                        <a:pt x="2" y="170"/>
                      </a:lnTo>
                      <a:lnTo>
                        <a:pt x="0" y="141"/>
                      </a:lnTo>
                      <a:lnTo>
                        <a:pt x="11" y="113"/>
                      </a:lnTo>
                      <a:lnTo>
                        <a:pt x="19" y="97"/>
                      </a:lnTo>
                      <a:lnTo>
                        <a:pt x="30" y="84"/>
                      </a:lnTo>
                      <a:lnTo>
                        <a:pt x="55" y="56"/>
                      </a:lnTo>
                      <a:lnTo>
                        <a:pt x="84" y="29"/>
                      </a:lnTo>
                      <a:lnTo>
                        <a:pt x="112" y="0"/>
                      </a:lnTo>
                      <a:lnTo>
                        <a:pt x="125" y="6"/>
                      </a:lnTo>
                      <a:lnTo>
                        <a:pt x="122" y="21"/>
                      </a:lnTo>
                      <a:lnTo>
                        <a:pt x="110" y="37"/>
                      </a:lnTo>
                      <a:lnTo>
                        <a:pt x="93" y="54"/>
                      </a:lnTo>
                      <a:lnTo>
                        <a:pt x="74" y="71"/>
                      </a:lnTo>
                      <a:lnTo>
                        <a:pt x="40" y="109"/>
                      </a:lnTo>
                      <a:lnTo>
                        <a:pt x="27" y="154"/>
                      </a:lnTo>
                      <a:lnTo>
                        <a:pt x="34" y="177"/>
                      </a:lnTo>
                      <a:lnTo>
                        <a:pt x="51" y="191"/>
                      </a:lnTo>
                      <a:lnTo>
                        <a:pt x="91" y="213"/>
                      </a:lnTo>
                      <a:lnTo>
                        <a:pt x="97" y="232"/>
                      </a:lnTo>
                      <a:lnTo>
                        <a:pt x="84" y="257"/>
                      </a:lnTo>
                      <a:lnTo>
                        <a:pt x="70" y="290"/>
                      </a:lnTo>
                      <a:lnTo>
                        <a:pt x="76" y="331"/>
                      </a:lnTo>
                      <a:lnTo>
                        <a:pt x="91" y="360"/>
                      </a:lnTo>
                      <a:lnTo>
                        <a:pt x="103" y="377"/>
                      </a:lnTo>
                      <a:lnTo>
                        <a:pt x="116" y="396"/>
                      </a:lnTo>
                      <a:lnTo>
                        <a:pt x="131" y="413"/>
                      </a:lnTo>
                      <a:lnTo>
                        <a:pt x="146" y="434"/>
                      </a:lnTo>
                      <a:lnTo>
                        <a:pt x="161" y="453"/>
                      </a:lnTo>
                      <a:lnTo>
                        <a:pt x="179" y="474"/>
                      </a:lnTo>
                      <a:lnTo>
                        <a:pt x="194" y="493"/>
                      </a:lnTo>
                      <a:lnTo>
                        <a:pt x="209" y="512"/>
                      </a:lnTo>
                      <a:lnTo>
                        <a:pt x="222" y="531"/>
                      </a:lnTo>
                      <a:lnTo>
                        <a:pt x="236" y="548"/>
                      </a:lnTo>
                      <a:lnTo>
                        <a:pt x="260" y="601"/>
                      </a:lnTo>
                      <a:lnTo>
                        <a:pt x="258" y="611"/>
                      </a:lnTo>
                      <a:lnTo>
                        <a:pt x="255" y="611"/>
                      </a:lnTo>
                      <a:lnTo>
                        <a:pt x="239" y="594"/>
                      </a:lnTo>
                      <a:lnTo>
                        <a:pt x="222" y="569"/>
                      </a:lnTo>
                      <a:lnTo>
                        <a:pt x="213" y="554"/>
                      </a:lnTo>
                      <a:lnTo>
                        <a:pt x="199" y="537"/>
                      </a:lnTo>
                      <a:lnTo>
                        <a:pt x="182" y="522"/>
                      </a:lnTo>
                      <a:lnTo>
                        <a:pt x="165" y="504"/>
                      </a:lnTo>
                      <a:lnTo>
                        <a:pt x="146" y="487"/>
                      </a:lnTo>
                      <a:lnTo>
                        <a:pt x="127" y="468"/>
                      </a:lnTo>
                      <a:lnTo>
                        <a:pt x="108" y="451"/>
                      </a:lnTo>
                      <a:lnTo>
                        <a:pt x="91" y="432"/>
                      </a:lnTo>
                      <a:lnTo>
                        <a:pt x="76" y="411"/>
                      </a:lnTo>
                      <a:lnTo>
                        <a:pt x="34" y="328"/>
                      </a:lnTo>
                      <a:lnTo>
                        <a:pt x="36" y="282"/>
                      </a:lnTo>
                      <a:lnTo>
                        <a:pt x="44" y="257"/>
                      </a:lnTo>
                      <a:lnTo>
                        <a:pt x="57" y="2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0" name="Freeform 65"/>
                <p:cNvSpPr>
                  <a:spLocks/>
                </p:cNvSpPr>
                <p:nvPr/>
              </p:nvSpPr>
              <p:spPr bwMode="auto">
                <a:xfrm>
                  <a:off x="4468813" y="3332163"/>
                  <a:ext cx="290513" cy="504825"/>
                </a:xfrm>
                <a:custGeom>
                  <a:avLst/>
                  <a:gdLst>
                    <a:gd name="T0" fmla="*/ 176745712 w 365"/>
                    <a:gd name="T1" fmla="*/ 0 h 637"/>
                    <a:gd name="T2" fmla="*/ 181814167 w 365"/>
                    <a:gd name="T3" fmla="*/ 13189644 h 637"/>
                    <a:gd name="T4" fmla="*/ 190049611 w 365"/>
                    <a:gd name="T5" fmla="*/ 31402968 h 637"/>
                    <a:gd name="T6" fmla="*/ 200819283 w 365"/>
                    <a:gd name="T7" fmla="*/ 52756991 h 637"/>
                    <a:gd name="T8" fmla="*/ 211588208 w 365"/>
                    <a:gd name="T9" fmla="*/ 75367119 h 637"/>
                    <a:gd name="T10" fmla="*/ 228692653 w 365"/>
                    <a:gd name="T11" fmla="*/ 116191383 h 637"/>
                    <a:gd name="T12" fmla="*/ 231226880 w 365"/>
                    <a:gd name="T13" fmla="*/ 132520920 h 637"/>
                    <a:gd name="T14" fmla="*/ 226159221 w 365"/>
                    <a:gd name="T15" fmla="*/ 142569866 h 637"/>
                    <a:gd name="T16" fmla="*/ 191316725 w 365"/>
                    <a:gd name="T17" fmla="*/ 160155521 h 637"/>
                    <a:gd name="T18" fmla="*/ 200819283 w 365"/>
                    <a:gd name="T19" fmla="*/ 174601277 h 637"/>
                    <a:gd name="T20" fmla="*/ 210321094 w 365"/>
                    <a:gd name="T21" fmla="*/ 192815388 h 637"/>
                    <a:gd name="T22" fmla="*/ 220457209 w 365"/>
                    <a:gd name="T23" fmla="*/ 228614411 h 637"/>
                    <a:gd name="T24" fmla="*/ 209054776 w 365"/>
                    <a:gd name="T25" fmla="*/ 239291812 h 637"/>
                    <a:gd name="T26" fmla="*/ 198285055 w 365"/>
                    <a:gd name="T27" fmla="*/ 248713095 h 637"/>
                    <a:gd name="T28" fmla="*/ 186248270 w 365"/>
                    <a:gd name="T29" fmla="*/ 258133586 h 637"/>
                    <a:gd name="T30" fmla="*/ 174212280 w 365"/>
                    <a:gd name="T31" fmla="*/ 268810987 h 637"/>
                    <a:gd name="T32" fmla="*/ 163442609 w 365"/>
                    <a:gd name="T33" fmla="*/ 277603815 h 637"/>
                    <a:gd name="T34" fmla="*/ 148872392 w 365"/>
                    <a:gd name="T35" fmla="*/ 289536542 h 637"/>
                    <a:gd name="T36" fmla="*/ 139369834 w 365"/>
                    <a:gd name="T37" fmla="*/ 296445589 h 637"/>
                    <a:gd name="T38" fmla="*/ 122898947 w 365"/>
                    <a:gd name="T39" fmla="*/ 310890552 h 637"/>
                    <a:gd name="T40" fmla="*/ 100092465 w 365"/>
                    <a:gd name="T41" fmla="*/ 328477000 h 637"/>
                    <a:gd name="T42" fmla="*/ 75386133 w 365"/>
                    <a:gd name="T43" fmla="*/ 347946436 h 637"/>
                    <a:gd name="T44" fmla="*/ 51313346 w 365"/>
                    <a:gd name="T45" fmla="*/ 366788210 h 637"/>
                    <a:gd name="T46" fmla="*/ 29774799 w 365"/>
                    <a:gd name="T47" fmla="*/ 383746202 h 637"/>
                    <a:gd name="T48" fmla="*/ 14570223 w 365"/>
                    <a:gd name="T49" fmla="*/ 395678929 h 637"/>
                    <a:gd name="T50" fmla="*/ 5701218 w 365"/>
                    <a:gd name="T51" fmla="*/ 400075739 h 637"/>
                    <a:gd name="T52" fmla="*/ 0 w 365"/>
                    <a:gd name="T53" fmla="*/ 400075739 h 637"/>
                    <a:gd name="T54" fmla="*/ 0 w 365"/>
                    <a:gd name="T55" fmla="*/ 394422811 h 637"/>
                    <a:gd name="T56" fmla="*/ 12036788 w 365"/>
                    <a:gd name="T57" fmla="*/ 378721729 h 637"/>
                    <a:gd name="T58" fmla="*/ 21538553 w 365"/>
                    <a:gd name="T59" fmla="*/ 369300446 h 637"/>
                    <a:gd name="T60" fmla="*/ 32308231 w 365"/>
                    <a:gd name="T61" fmla="*/ 358623838 h 637"/>
                    <a:gd name="T62" fmla="*/ 44345016 w 365"/>
                    <a:gd name="T63" fmla="*/ 346690318 h 637"/>
                    <a:gd name="T64" fmla="*/ 58915246 w 365"/>
                    <a:gd name="T65" fmla="*/ 334757591 h 637"/>
                    <a:gd name="T66" fmla="*/ 73485463 w 365"/>
                    <a:gd name="T67" fmla="*/ 321567953 h 637"/>
                    <a:gd name="T68" fmla="*/ 88690032 w 365"/>
                    <a:gd name="T69" fmla="*/ 307122197 h 637"/>
                    <a:gd name="T70" fmla="*/ 103260249 w 365"/>
                    <a:gd name="T71" fmla="*/ 293933352 h 637"/>
                    <a:gd name="T72" fmla="*/ 119097605 w 365"/>
                    <a:gd name="T73" fmla="*/ 280743714 h 637"/>
                    <a:gd name="T74" fmla="*/ 134934936 w 365"/>
                    <a:gd name="T75" fmla="*/ 268810987 h 637"/>
                    <a:gd name="T76" fmla="*/ 148238835 w 365"/>
                    <a:gd name="T77" fmla="*/ 256877468 h 637"/>
                    <a:gd name="T78" fmla="*/ 172945167 w 365"/>
                    <a:gd name="T79" fmla="*/ 236779576 h 637"/>
                    <a:gd name="T80" fmla="*/ 190049611 w 365"/>
                    <a:gd name="T81" fmla="*/ 222333820 h 637"/>
                    <a:gd name="T82" fmla="*/ 184981156 w 365"/>
                    <a:gd name="T83" fmla="*/ 197211406 h 637"/>
                    <a:gd name="T84" fmla="*/ 179279940 w 365"/>
                    <a:gd name="T85" fmla="*/ 181510324 h 637"/>
                    <a:gd name="T86" fmla="*/ 165976837 w 365"/>
                    <a:gd name="T87" fmla="*/ 166436905 h 637"/>
                    <a:gd name="T88" fmla="*/ 165976837 w 365"/>
                    <a:gd name="T89" fmla="*/ 157643285 h 637"/>
                    <a:gd name="T90" fmla="*/ 191316725 w 365"/>
                    <a:gd name="T91" fmla="*/ 138801511 h 637"/>
                    <a:gd name="T92" fmla="*/ 212855322 w 365"/>
                    <a:gd name="T93" fmla="*/ 121844311 h 637"/>
                    <a:gd name="T94" fmla="*/ 210321094 w 365"/>
                    <a:gd name="T95" fmla="*/ 104258656 h 637"/>
                    <a:gd name="T96" fmla="*/ 204619828 w 365"/>
                    <a:gd name="T97" fmla="*/ 87300639 h 637"/>
                    <a:gd name="T98" fmla="*/ 196384384 w 365"/>
                    <a:gd name="T99" fmla="*/ 67202747 h 637"/>
                    <a:gd name="T100" fmla="*/ 186248270 w 365"/>
                    <a:gd name="T101" fmla="*/ 47732505 h 637"/>
                    <a:gd name="T102" fmla="*/ 179279940 w 365"/>
                    <a:gd name="T103" fmla="*/ 28890732 h 637"/>
                    <a:gd name="T104" fmla="*/ 168510268 w 365"/>
                    <a:gd name="T105" fmla="*/ 2512237 h 637"/>
                    <a:gd name="T106" fmla="*/ 176745712 w 365"/>
                    <a:gd name="T107" fmla="*/ 0 h 637"/>
                    <a:gd name="T108" fmla="*/ 176745712 w 365"/>
                    <a:gd name="T109" fmla="*/ 0 h 63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365"/>
                    <a:gd name="T166" fmla="*/ 0 h 637"/>
                    <a:gd name="T167" fmla="*/ 365 w 365"/>
                    <a:gd name="T168" fmla="*/ 637 h 637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365" h="637">
                      <a:moveTo>
                        <a:pt x="279" y="0"/>
                      </a:moveTo>
                      <a:lnTo>
                        <a:pt x="287" y="21"/>
                      </a:lnTo>
                      <a:lnTo>
                        <a:pt x="300" y="50"/>
                      </a:lnTo>
                      <a:lnTo>
                        <a:pt x="317" y="84"/>
                      </a:lnTo>
                      <a:lnTo>
                        <a:pt x="334" y="120"/>
                      </a:lnTo>
                      <a:lnTo>
                        <a:pt x="361" y="185"/>
                      </a:lnTo>
                      <a:lnTo>
                        <a:pt x="365" y="211"/>
                      </a:lnTo>
                      <a:lnTo>
                        <a:pt x="357" y="227"/>
                      </a:lnTo>
                      <a:lnTo>
                        <a:pt x="302" y="255"/>
                      </a:lnTo>
                      <a:lnTo>
                        <a:pt x="317" y="278"/>
                      </a:lnTo>
                      <a:lnTo>
                        <a:pt x="332" y="307"/>
                      </a:lnTo>
                      <a:lnTo>
                        <a:pt x="348" y="364"/>
                      </a:lnTo>
                      <a:lnTo>
                        <a:pt x="330" y="381"/>
                      </a:lnTo>
                      <a:lnTo>
                        <a:pt x="313" y="396"/>
                      </a:lnTo>
                      <a:lnTo>
                        <a:pt x="294" y="411"/>
                      </a:lnTo>
                      <a:lnTo>
                        <a:pt x="275" y="428"/>
                      </a:lnTo>
                      <a:lnTo>
                        <a:pt x="258" y="442"/>
                      </a:lnTo>
                      <a:lnTo>
                        <a:pt x="235" y="461"/>
                      </a:lnTo>
                      <a:lnTo>
                        <a:pt x="220" y="472"/>
                      </a:lnTo>
                      <a:lnTo>
                        <a:pt x="194" y="495"/>
                      </a:lnTo>
                      <a:lnTo>
                        <a:pt x="158" y="523"/>
                      </a:lnTo>
                      <a:lnTo>
                        <a:pt x="119" y="554"/>
                      </a:lnTo>
                      <a:lnTo>
                        <a:pt x="81" y="584"/>
                      </a:lnTo>
                      <a:lnTo>
                        <a:pt x="47" y="611"/>
                      </a:lnTo>
                      <a:lnTo>
                        <a:pt x="23" y="630"/>
                      </a:lnTo>
                      <a:lnTo>
                        <a:pt x="9" y="637"/>
                      </a:lnTo>
                      <a:lnTo>
                        <a:pt x="0" y="637"/>
                      </a:lnTo>
                      <a:lnTo>
                        <a:pt x="0" y="628"/>
                      </a:lnTo>
                      <a:lnTo>
                        <a:pt x="19" y="603"/>
                      </a:lnTo>
                      <a:lnTo>
                        <a:pt x="34" y="588"/>
                      </a:lnTo>
                      <a:lnTo>
                        <a:pt x="51" y="571"/>
                      </a:lnTo>
                      <a:lnTo>
                        <a:pt x="70" y="552"/>
                      </a:lnTo>
                      <a:lnTo>
                        <a:pt x="93" y="533"/>
                      </a:lnTo>
                      <a:lnTo>
                        <a:pt x="116" y="512"/>
                      </a:lnTo>
                      <a:lnTo>
                        <a:pt x="140" y="489"/>
                      </a:lnTo>
                      <a:lnTo>
                        <a:pt x="163" y="468"/>
                      </a:lnTo>
                      <a:lnTo>
                        <a:pt x="188" y="447"/>
                      </a:lnTo>
                      <a:lnTo>
                        <a:pt x="213" y="428"/>
                      </a:lnTo>
                      <a:lnTo>
                        <a:pt x="234" y="409"/>
                      </a:lnTo>
                      <a:lnTo>
                        <a:pt x="273" y="377"/>
                      </a:lnTo>
                      <a:lnTo>
                        <a:pt x="300" y="354"/>
                      </a:lnTo>
                      <a:lnTo>
                        <a:pt x="292" y="314"/>
                      </a:lnTo>
                      <a:lnTo>
                        <a:pt x="283" y="289"/>
                      </a:lnTo>
                      <a:lnTo>
                        <a:pt x="262" y="265"/>
                      </a:lnTo>
                      <a:lnTo>
                        <a:pt x="262" y="251"/>
                      </a:lnTo>
                      <a:lnTo>
                        <a:pt x="302" y="221"/>
                      </a:lnTo>
                      <a:lnTo>
                        <a:pt x="336" y="194"/>
                      </a:lnTo>
                      <a:lnTo>
                        <a:pt x="332" y="166"/>
                      </a:lnTo>
                      <a:lnTo>
                        <a:pt x="323" y="139"/>
                      </a:lnTo>
                      <a:lnTo>
                        <a:pt x="310" y="107"/>
                      </a:lnTo>
                      <a:lnTo>
                        <a:pt x="294" y="76"/>
                      </a:lnTo>
                      <a:lnTo>
                        <a:pt x="283" y="46"/>
                      </a:lnTo>
                      <a:lnTo>
                        <a:pt x="266" y="4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1" name="Freeform 66"/>
                <p:cNvSpPr>
                  <a:spLocks/>
                </p:cNvSpPr>
                <p:nvPr/>
              </p:nvSpPr>
              <p:spPr bwMode="auto">
                <a:xfrm>
                  <a:off x="4311651" y="3336926"/>
                  <a:ext cx="153988" cy="122238"/>
                </a:xfrm>
                <a:custGeom>
                  <a:avLst/>
                  <a:gdLst>
                    <a:gd name="T0" fmla="*/ 39692391 w 194"/>
                    <a:gd name="T1" fmla="*/ 85056208 h 154"/>
                    <a:gd name="T2" fmla="*/ 55443625 w 194"/>
                    <a:gd name="T3" fmla="*/ 64894883 h 154"/>
                    <a:gd name="T4" fmla="*/ 62374670 w 194"/>
                    <a:gd name="T5" fmla="*/ 52923502 h 154"/>
                    <a:gd name="T6" fmla="*/ 69304922 w 194"/>
                    <a:gd name="T7" fmla="*/ 39692422 h 154"/>
                    <a:gd name="T8" fmla="*/ 78125098 w 194"/>
                    <a:gd name="T9" fmla="*/ 27721834 h 154"/>
                    <a:gd name="T10" fmla="*/ 86315828 w 194"/>
                    <a:gd name="T11" fmla="*/ 17641165 h 154"/>
                    <a:gd name="T12" fmla="*/ 107737641 w 194"/>
                    <a:gd name="T13" fmla="*/ 5670572 h 154"/>
                    <a:gd name="T14" fmla="*/ 122228383 w 194"/>
                    <a:gd name="T15" fmla="*/ 14490760 h 154"/>
                    <a:gd name="T16" fmla="*/ 120967904 w 194"/>
                    <a:gd name="T17" fmla="*/ 21421810 h 154"/>
                    <a:gd name="T18" fmla="*/ 114037653 w 194"/>
                    <a:gd name="T19" fmla="*/ 28982313 h 154"/>
                    <a:gd name="T20" fmla="*/ 87576307 w 194"/>
                    <a:gd name="T21" fmla="*/ 46623472 h 154"/>
                    <a:gd name="T22" fmla="*/ 70564607 w 194"/>
                    <a:gd name="T23" fmla="*/ 64894883 h 154"/>
                    <a:gd name="T24" fmla="*/ 57333549 w 194"/>
                    <a:gd name="T25" fmla="*/ 81275563 h 154"/>
                    <a:gd name="T26" fmla="*/ 39692391 w 194"/>
                    <a:gd name="T27" fmla="*/ 97026796 h 154"/>
                    <a:gd name="T28" fmla="*/ 33392379 w 194"/>
                    <a:gd name="T29" fmla="*/ 94506630 h 154"/>
                    <a:gd name="T30" fmla="*/ 25201643 w 194"/>
                    <a:gd name="T31" fmla="*/ 75604992 h 154"/>
                    <a:gd name="T32" fmla="*/ 17010912 w 194"/>
                    <a:gd name="T33" fmla="*/ 57334387 h 154"/>
                    <a:gd name="T34" fmla="*/ 9450418 w 194"/>
                    <a:gd name="T35" fmla="*/ 38432736 h 154"/>
                    <a:gd name="T36" fmla="*/ 0 w 194"/>
                    <a:gd name="T37" fmla="*/ 5670572 h 154"/>
                    <a:gd name="T38" fmla="*/ 1260479 w 194"/>
                    <a:gd name="T39" fmla="*/ 0 h 154"/>
                    <a:gd name="T40" fmla="*/ 7560494 w 194"/>
                    <a:gd name="T41" fmla="*/ 2520166 h 154"/>
                    <a:gd name="T42" fmla="*/ 11970582 w 194"/>
                    <a:gd name="T43" fmla="*/ 15751239 h 154"/>
                    <a:gd name="T44" fmla="*/ 22681479 w 194"/>
                    <a:gd name="T45" fmla="*/ 42212587 h 154"/>
                    <a:gd name="T46" fmla="*/ 33392379 w 194"/>
                    <a:gd name="T47" fmla="*/ 68044495 h 154"/>
                    <a:gd name="T48" fmla="*/ 39692391 w 194"/>
                    <a:gd name="T49" fmla="*/ 85056208 h 154"/>
                    <a:gd name="T50" fmla="*/ 39692391 w 194"/>
                    <a:gd name="T51" fmla="*/ 85056208 h 1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94"/>
                    <a:gd name="T79" fmla="*/ 0 h 154"/>
                    <a:gd name="T80" fmla="*/ 194 w 194"/>
                    <a:gd name="T81" fmla="*/ 154 h 15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94" h="154">
                      <a:moveTo>
                        <a:pt x="63" y="135"/>
                      </a:moveTo>
                      <a:lnTo>
                        <a:pt x="88" y="103"/>
                      </a:lnTo>
                      <a:lnTo>
                        <a:pt x="99" y="84"/>
                      </a:lnTo>
                      <a:lnTo>
                        <a:pt x="110" y="63"/>
                      </a:lnTo>
                      <a:lnTo>
                        <a:pt x="124" y="44"/>
                      </a:lnTo>
                      <a:lnTo>
                        <a:pt x="137" y="28"/>
                      </a:lnTo>
                      <a:lnTo>
                        <a:pt x="171" y="9"/>
                      </a:lnTo>
                      <a:lnTo>
                        <a:pt x="194" y="23"/>
                      </a:lnTo>
                      <a:lnTo>
                        <a:pt x="192" y="34"/>
                      </a:lnTo>
                      <a:lnTo>
                        <a:pt x="181" y="46"/>
                      </a:lnTo>
                      <a:lnTo>
                        <a:pt x="139" y="74"/>
                      </a:lnTo>
                      <a:lnTo>
                        <a:pt x="112" y="103"/>
                      </a:lnTo>
                      <a:lnTo>
                        <a:pt x="91" y="129"/>
                      </a:lnTo>
                      <a:lnTo>
                        <a:pt x="63" y="154"/>
                      </a:lnTo>
                      <a:lnTo>
                        <a:pt x="53" y="150"/>
                      </a:lnTo>
                      <a:lnTo>
                        <a:pt x="40" y="120"/>
                      </a:lnTo>
                      <a:lnTo>
                        <a:pt x="27" y="91"/>
                      </a:lnTo>
                      <a:lnTo>
                        <a:pt x="15" y="61"/>
                      </a:ln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12" y="4"/>
                      </a:lnTo>
                      <a:lnTo>
                        <a:pt x="19" y="25"/>
                      </a:lnTo>
                      <a:lnTo>
                        <a:pt x="36" y="67"/>
                      </a:lnTo>
                      <a:lnTo>
                        <a:pt x="53" y="108"/>
                      </a:lnTo>
                      <a:lnTo>
                        <a:pt x="63" y="1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2" name="Freeform 67"/>
                <p:cNvSpPr>
                  <a:spLocks/>
                </p:cNvSpPr>
                <p:nvPr/>
              </p:nvSpPr>
              <p:spPr bwMode="auto">
                <a:xfrm>
                  <a:off x="4452938" y="3270251"/>
                  <a:ext cx="187325" cy="203200"/>
                </a:xfrm>
                <a:custGeom>
                  <a:avLst/>
                  <a:gdLst>
                    <a:gd name="T0" fmla="*/ 65524070 w 236"/>
                    <a:gd name="T1" fmla="*/ 151285145 h 257"/>
                    <a:gd name="T2" fmla="*/ 81275241 w 236"/>
                    <a:gd name="T3" fmla="*/ 133156076 h 257"/>
                    <a:gd name="T4" fmla="*/ 93245782 w 236"/>
                    <a:gd name="T5" fmla="*/ 116902456 h 257"/>
                    <a:gd name="T6" fmla="*/ 111517133 w 236"/>
                    <a:gd name="T7" fmla="*/ 84394400 h 257"/>
                    <a:gd name="T8" fmla="*/ 126638067 w 236"/>
                    <a:gd name="T9" fmla="*/ 5000933 h 257"/>
                    <a:gd name="T10" fmla="*/ 127897748 w 236"/>
                    <a:gd name="T11" fmla="*/ 0 h 257"/>
                    <a:gd name="T12" fmla="*/ 131678378 w 236"/>
                    <a:gd name="T13" fmla="*/ 1250036 h 257"/>
                    <a:gd name="T14" fmla="*/ 144909393 w 236"/>
                    <a:gd name="T15" fmla="*/ 35008114 h 257"/>
                    <a:gd name="T16" fmla="*/ 148689230 w 236"/>
                    <a:gd name="T17" fmla="*/ 70641641 h 257"/>
                    <a:gd name="T18" fmla="*/ 144909393 w 236"/>
                    <a:gd name="T19" fmla="*/ 82518952 h 257"/>
                    <a:gd name="T20" fmla="*/ 136718689 w 236"/>
                    <a:gd name="T21" fmla="*/ 94397054 h 257"/>
                    <a:gd name="T22" fmla="*/ 125377592 w 236"/>
                    <a:gd name="T23" fmla="*/ 106274390 h 257"/>
                    <a:gd name="T24" fmla="*/ 114667526 w 236"/>
                    <a:gd name="T25" fmla="*/ 118152491 h 257"/>
                    <a:gd name="T26" fmla="*/ 101436486 w 236"/>
                    <a:gd name="T27" fmla="*/ 130030593 h 257"/>
                    <a:gd name="T28" fmla="*/ 89465945 w 236"/>
                    <a:gd name="T29" fmla="*/ 140657869 h 257"/>
                    <a:gd name="T30" fmla="*/ 69304701 w 236"/>
                    <a:gd name="T31" fmla="*/ 160662386 h 257"/>
                    <a:gd name="T32" fmla="*/ 63634152 w 236"/>
                    <a:gd name="T33" fmla="*/ 160662386 h 257"/>
                    <a:gd name="T34" fmla="*/ 53553530 w 236"/>
                    <a:gd name="T35" fmla="*/ 147534249 h 257"/>
                    <a:gd name="T36" fmla="*/ 51663599 w 236"/>
                    <a:gd name="T37" fmla="*/ 131280628 h 257"/>
                    <a:gd name="T38" fmla="*/ 45362813 w 236"/>
                    <a:gd name="T39" fmla="*/ 111900734 h 257"/>
                    <a:gd name="T40" fmla="*/ 37172109 w 236"/>
                    <a:gd name="T41" fmla="*/ 101273433 h 257"/>
                    <a:gd name="T42" fmla="*/ 8190707 w 236"/>
                    <a:gd name="T43" fmla="*/ 83144365 h 257"/>
                    <a:gd name="T44" fmla="*/ 0 w 236"/>
                    <a:gd name="T45" fmla="*/ 69390815 h 257"/>
                    <a:gd name="T46" fmla="*/ 4410075 w 236"/>
                    <a:gd name="T47" fmla="*/ 63139848 h 257"/>
                    <a:gd name="T48" fmla="*/ 14490702 w 236"/>
                    <a:gd name="T49" fmla="*/ 61889023 h 257"/>
                    <a:gd name="T50" fmla="*/ 40322502 w 236"/>
                    <a:gd name="T51" fmla="*/ 76267985 h 257"/>
                    <a:gd name="T52" fmla="*/ 52293055 w 236"/>
                    <a:gd name="T53" fmla="*/ 103774319 h 257"/>
                    <a:gd name="T54" fmla="*/ 65524070 w 236"/>
                    <a:gd name="T55" fmla="*/ 151285145 h 257"/>
                    <a:gd name="T56" fmla="*/ 65524070 w 236"/>
                    <a:gd name="T57" fmla="*/ 151285145 h 25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36"/>
                    <a:gd name="T88" fmla="*/ 0 h 257"/>
                    <a:gd name="T89" fmla="*/ 236 w 236"/>
                    <a:gd name="T90" fmla="*/ 257 h 25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36" h="257">
                      <a:moveTo>
                        <a:pt x="104" y="242"/>
                      </a:moveTo>
                      <a:lnTo>
                        <a:pt x="129" y="213"/>
                      </a:lnTo>
                      <a:lnTo>
                        <a:pt x="148" y="187"/>
                      </a:lnTo>
                      <a:lnTo>
                        <a:pt x="177" y="135"/>
                      </a:lnTo>
                      <a:lnTo>
                        <a:pt x="201" y="8"/>
                      </a:lnTo>
                      <a:lnTo>
                        <a:pt x="203" y="0"/>
                      </a:lnTo>
                      <a:lnTo>
                        <a:pt x="209" y="2"/>
                      </a:lnTo>
                      <a:lnTo>
                        <a:pt x="230" y="56"/>
                      </a:lnTo>
                      <a:lnTo>
                        <a:pt x="236" y="113"/>
                      </a:lnTo>
                      <a:lnTo>
                        <a:pt x="230" y="132"/>
                      </a:lnTo>
                      <a:lnTo>
                        <a:pt x="217" y="151"/>
                      </a:lnTo>
                      <a:lnTo>
                        <a:pt x="199" y="170"/>
                      </a:lnTo>
                      <a:lnTo>
                        <a:pt x="182" y="189"/>
                      </a:lnTo>
                      <a:lnTo>
                        <a:pt x="161" y="208"/>
                      </a:lnTo>
                      <a:lnTo>
                        <a:pt x="142" y="225"/>
                      </a:lnTo>
                      <a:lnTo>
                        <a:pt x="110" y="257"/>
                      </a:lnTo>
                      <a:lnTo>
                        <a:pt x="101" y="257"/>
                      </a:lnTo>
                      <a:lnTo>
                        <a:pt x="85" y="236"/>
                      </a:lnTo>
                      <a:lnTo>
                        <a:pt x="82" y="210"/>
                      </a:lnTo>
                      <a:lnTo>
                        <a:pt x="72" y="179"/>
                      </a:lnTo>
                      <a:lnTo>
                        <a:pt x="59" y="162"/>
                      </a:lnTo>
                      <a:lnTo>
                        <a:pt x="13" y="133"/>
                      </a:lnTo>
                      <a:lnTo>
                        <a:pt x="0" y="111"/>
                      </a:lnTo>
                      <a:lnTo>
                        <a:pt x="7" y="101"/>
                      </a:lnTo>
                      <a:lnTo>
                        <a:pt x="23" y="99"/>
                      </a:lnTo>
                      <a:lnTo>
                        <a:pt x="64" y="122"/>
                      </a:lnTo>
                      <a:lnTo>
                        <a:pt x="83" y="166"/>
                      </a:lnTo>
                      <a:lnTo>
                        <a:pt x="104" y="2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3" name="Freeform 68"/>
                <p:cNvSpPr>
                  <a:spLocks/>
                </p:cNvSpPr>
                <p:nvPr/>
              </p:nvSpPr>
              <p:spPr bwMode="auto">
                <a:xfrm>
                  <a:off x="4387851" y="3409951"/>
                  <a:ext cx="46038" cy="68263"/>
                </a:xfrm>
                <a:custGeom>
                  <a:avLst/>
                  <a:gdLst>
                    <a:gd name="T0" fmla="*/ 15004352 w 57"/>
                    <a:gd name="T1" fmla="*/ 5040349 h 86"/>
                    <a:gd name="T2" fmla="*/ 26093853 w 57"/>
                    <a:gd name="T3" fmla="*/ 26462234 h 86"/>
                    <a:gd name="T4" fmla="*/ 37184168 w 57"/>
                    <a:gd name="T5" fmla="*/ 47883315 h 86"/>
                    <a:gd name="T6" fmla="*/ 35879759 w 57"/>
                    <a:gd name="T7" fmla="*/ 54184159 h 86"/>
                    <a:gd name="T8" fmla="*/ 28703486 w 57"/>
                    <a:gd name="T9" fmla="*/ 52923675 h 86"/>
                    <a:gd name="T10" fmla="*/ 9785095 w 57"/>
                    <a:gd name="T11" fmla="*/ 33392514 h 86"/>
                    <a:gd name="T12" fmla="*/ 0 w 57"/>
                    <a:gd name="T13" fmla="*/ 9450456 h 86"/>
                    <a:gd name="T14" fmla="*/ 5218448 w 57"/>
                    <a:gd name="T15" fmla="*/ 0 h 86"/>
                    <a:gd name="T16" fmla="*/ 15004352 w 57"/>
                    <a:gd name="T17" fmla="*/ 5040349 h 86"/>
                    <a:gd name="T18" fmla="*/ 15004352 w 57"/>
                    <a:gd name="T19" fmla="*/ 5040349 h 8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"/>
                    <a:gd name="T31" fmla="*/ 0 h 86"/>
                    <a:gd name="T32" fmla="*/ 57 w 57"/>
                    <a:gd name="T33" fmla="*/ 86 h 8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" h="86">
                      <a:moveTo>
                        <a:pt x="23" y="8"/>
                      </a:moveTo>
                      <a:lnTo>
                        <a:pt x="40" y="42"/>
                      </a:lnTo>
                      <a:lnTo>
                        <a:pt x="57" y="76"/>
                      </a:lnTo>
                      <a:lnTo>
                        <a:pt x="55" y="86"/>
                      </a:lnTo>
                      <a:lnTo>
                        <a:pt x="44" y="84"/>
                      </a:lnTo>
                      <a:lnTo>
                        <a:pt x="15" y="53"/>
                      </a:lnTo>
                      <a:lnTo>
                        <a:pt x="0" y="15"/>
                      </a:lnTo>
                      <a:lnTo>
                        <a:pt x="8" y="0"/>
                      </a:lnTo>
                      <a:lnTo>
                        <a:pt x="23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4" name="Freeform 69"/>
                <p:cNvSpPr>
                  <a:spLocks/>
                </p:cNvSpPr>
                <p:nvPr/>
              </p:nvSpPr>
              <p:spPr bwMode="auto">
                <a:xfrm>
                  <a:off x="4464051" y="3386138"/>
                  <a:ext cx="46038" cy="100013"/>
                </a:xfrm>
                <a:custGeom>
                  <a:avLst/>
                  <a:gdLst>
                    <a:gd name="T0" fmla="*/ 33488357 w 59"/>
                    <a:gd name="T1" fmla="*/ 5761549 h 125"/>
                    <a:gd name="T2" fmla="*/ 35923688 w 59"/>
                    <a:gd name="T3" fmla="*/ 32648248 h 125"/>
                    <a:gd name="T4" fmla="*/ 31053025 w 59"/>
                    <a:gd name="T5" fmla="*/ 40970928 h 125"/>
                    <a:gd name="T6" fmla="*/ 21919551 w 59"/>
                    <a:gd name="T7" fmla="*/ 55694451 h 125"/>
                    <a:gd name="T8" fmla="*/ 12786082 w 59"/>
                    <a:gd name="T9" fmla="*/ 71698927 h 125"/>
                    <a:gd name="T10" fmla="*/ 7306778 w 59"/>
                    <a:gd name="T11" fmla="*/ 80020807 h 125"/>
                    <a:gd name="T12" fmla="*/ 0 w 59"/>
                    <a:gd name="T13" fmla="*/ 76819591 h 125"/>
                    <a:gd name="T14" fmla="*/ 6088721 w 59"/>
                    <a:gd name="T15" fmla="*/ 60815915 h 125"/>
                    <a:gd name="T16" fmla="*/ 20701495 w 59"/>
                    <a:gd name="T17" fmla="*/ 7041717 h 125"/>
                    <a:gd name="T18" fmla="*/ 26790220 w 59"/>
                    <a:gd name="T19" fmla="*/ 0 h 125"/>
                    <a:gd name="T20" fmla="*/ 33488357 w 59"/>
                    <a:gd name="T21" fmla="*/ 5761549 h 125"/>
                    <a:gd name="T22" fmla="*/ 33488357 w 59"/>
                    <a:gd name="T23" fmla="*/ 5761549 h 12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9"/>
                    <a:gd name="T37" fmla="*/ 0 h 125"/>
                    <a:gd name="T38" fmla="*/ 59 w 59"/>
                    <a:gd name="T39" fmla="*/ 125 h 12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9" h="125">
                      <a:moveTo>
                        <a:pt x="55" y="9"/>
                      </a:moveTo>
                      <a:lnTo>
                        <a:pt x="59" y="51"/>
                      </a:lnTo>
                      <a:lnTo>
                        <a:pt x="51" y="64"/>
                      </a:lnTo>
                      <a:lnTo>
                        <a:pt x="36" y="87"/>
                      </a:lnTo>
                      <a:lnTo>
                        <a:pt x="21" y="112"/>
                      </a:lnTo>
                      <a:lnTo>
                        <a:pt x="12" y="125"/>
                      </a:lnTo>
                      <a:lnTo>
                        <a:pt x="0" y="120"/>
                      </a:lnTo>
                      <a:lnTo>
                        <a:pt x="10" y="95"/>
                      </a:lnTo>
                      <a:lnTo>
                        <a:pt x="34" y="11"/>
                      </a:lnTo>
                      <a:lnTo>
                        <a:pt x="44" y="0"/>
                      </a:lnTo>
                      <a:lnTo>
                        <a:pt x="55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5" name="Freeform 70"/>
                <p:cNvSpPr>
                  <a:spLocks/>
                </p:cNvSpPr>
                <p:nvPr/>
              </p:nvSpPr>
              <p:spPr bwMode="auto">
                <a:xfrm>
                  <a:off x="4335463" y="3473451"/>
                  <a:ext cx="88900" cy="203200"/>
                </a:xfrm>
                <a:custGeom>
                  <a:avLst/>
                  <a:gdLst>
                    <a:gd name="T0" fmla="*/ 0 w 112"/>
                    <a:gd name="T1" fmla="*/ 160662386 h 257"/>
                    <a:gd name="T2" fmla="*/ 1260475 w 112"/>
                    <a:gd name="T3" fmla="*/ 108149838 h 257"/>
                    <a:gd name="T4" fmla="*/ 6930232 w 112"/>
                    <a:gd name="T5" fmla="*/ 83144365 h 257"/>
                    <a:gd name="T6" fmla="*/ 18900776 w 112"/>
                    <a:gd name="T7" fmla="*/ 58138917 h 257"/>
                    <a:gd name="T8" fmla="*/ 25831799 w 112"/>
                    <a:gd name="T9" fmla="*/ 48761664 h 257"/>
                    <a:gd name="T10" fmla="*/ 34651953 w 112"/>
                    <a:gd name="T11" fmla="*/ 39384423 h 257"/>
                    <a:gd name="T12" fmla="*/ 49772886 w 112"/>
                    <a:gd name="T13" fmla="*/ 20004523 h 257"/>
                    <a:gd name="T14" fmla="*/ 61744233 w 112"/>
                    <a:gd name="T15" fmla="*/ 0 h 257"/>
                    <a:gd name="T16" fmla="*/ 70564381 w 112"/>
                    <a:gd name="T17" fmla="*/ 2500862 h 257"/>
                    <a:gd name="T18" fmla="*/ 65524069 w 112"/>
                    <a:gd name="T19" fmla="*/ 15629004 h 257"/>
                    <a:gd name="T20" fmla="*/ 56073685 w 112"/>
                    <a:gd name="T21" fmla="*/ 35633527 h 257"/>
                    <a:gd name="T22" fmla="*/ 45362813 w 112"/>
                    <a:gd name="T23" fmla="*/ 55638056 h 257"/>
                    <a:gd name="T24" fmla="*/ 37802346 w 112"/>
                    <a:gd name="T25" fmla="*/ 70016228 h 257"/>
                    <a:gd name="T26" fmla="*/ 16381414 w 112"/>
                    <a:gd name="T27" fmla="*/ 113151560 h 257"/>
                    <a:gd name="T28" fmla="*/ 8190707 w 112"/>
                    <a:gd name="T29" fmla="*/ 160662386 h 257"/>
                    <a:gd name="T30" fmla="*/ 0 w 112"/>
                    <a:gd name="T31" fmla="*/ 160662386 h 257"/>
                    <a:gd name="T32" fmla="*/ 0 w 112"/>
                    <a:gd name="T33" fmla="*/ 160662386 h 25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12"/>
                    <a:gd name="T52" fmla="*/ 0 h 257"/>
                    <a:gd name="T53" fmla="*/ 112 w 112"/>
                    <a:gd name="T54" fmla="*/ 257 h 25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12" h="257">
                      <a:moveTo>
                        <a:pt x="0" y="257"/>
                      </a:moveTo>
                      <a:lnTo>
                        <a:pt x="2" y="173"/>
                      </a:lnTo>
                      <a:lnTo>
                        <a:pt x="11" y="133"/>
                      </a:lnTo>
                      <a:lnTo>
                        <a:pt x="30" y="93"/>
                      </a:lnTo>
                      <a:lnTo>
                        <a:pt x="41" y="78"/>
                      </a:lnTo>
                      <a:lnTo>
                        <a:pt x="55" y="63"/>
                      </a:lnTo>
                      <a:lnTo>
                        <a:pt x="79" y="32"/>
                      </a:lnTo>
                      <a:lnTo>
                        <a:pt x="98" y="0"/>
                      </a:lnTo>
                      <a:lnTo>
                        <a:pt x="112" y="4"/>
                      </a:lnTo>
                      <a:lnTo>
                        <a:pt x="104" y="25"/>
                      </a:lnTo>
                      <a:lnTo>
                        <a:pt x="89" y="57"/>
                      </a:lnTo>
                      <a:lnTo>
                        <a:pt x="72" y="89"/>
                      </a:lnTo>
                      <a:lnTo>
                        <a:pt x="60" y="112"/>
                      </a:lnTo>
                      <a:lnTo>
                        <a:pt x="26" y="181"/>
                      </a:lnTo>
                      <a:lnTo>
                        <a:pt x="13" y="257"/>
                      </a:lnTo>
                      <a:lnTo>
                        <a:pt x="0" y="2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6" name="Freeform 71"/>
                <p:cNvSpPr>
                  <a:spLocks/>
                </p:cNvSpPr>
                <p:nvPr/>
              </p:nvSpPr>
              <p:spPr bwMode="auto">
                <a:xfrm>
                  <a:off x="4397376" y="3509963"/>
                  <a:ext cx="42863" cy="123825"/>
                </a:xfrm>
                <a:custGeom>
                  <a:avLst/>
                  <a:gdLst>
                    <a:gd name="T0" fmla="*/ 33404308 w 55"/>
                    <a:gd name="T1" fmla="*/ 2520156 h 156"/>
                    <a:gd name="T2" fmla="*/ 29760174 w 55"/>
                    <a:gd name="T3" fmla="*/ 25201559 h 156"/>
                    <a:gd name="T4" fmla="*/ 23078998 w 55"/>
                    <a:gd name="T5" fmla="*/ 87575222 h 156"/>
                    <a:gd name="T6" fmla="*/ 19434864 w 55"/>
                    <a:gd name="T7" fmla="*/ 95765925 h 156"/>
                    <a:gd name="T8" fmla="*/ 12147374 w 55"/>
                    <a:gd name="T9" fmla="*/ 98286080 h 156"/>
                    <a:gd name="T10" fmla="*/ 607096 w 55"/>
                    <a:gd name="T11" fmla="*/ 87575222 h 156"/>
                    <a:gd name="T12" fmla="*/ 0 w 55"/>
                    <a:gd name="T13" fmla="*/ 65524062 h 156"/>
                    <a:gd name="T14" fmla="*/ 3037038 w 55"/>
                    <a:gd name="T15" fmla="*/ 52293048 h 156"/>
                    <a:gd name="T16" fmla="*/ 11539499 w 55"/>
                    <a:gd name="T17" fmla="*/ 32131794 h 156"/>
                    <a:gd name="T18" fmla="*/ 19434864 w 55"/>
                    <a:gd name="T19" fmla="*/ 11970542 h 156"/>
                    <a:gd name="T20" fmla="*/ 24901064 w 55"/>
                    <a:gd name="T21" fmla="*/ 0 h 156"/>
                    <a:gd name="T22" fmla="*/ 33404308 w 55"/>
                    <a:gd name="T23" fmla="*/ 2520156 h 156"/>
                    <a:gd name="T24" fmla="*/ 33404308 w 55"/>
                    <a:gd name="T25" fmla="*/ 2520156 h 15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5"/>
                    <a:gd name="T40" fmla="*/ 0 h 156"/>
                    <a:gd name="T41" fmla="*/ 55 w 55"/>
                    <a:gd name="T42" fmla="*/ 156 h 15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5" h="156">
                      <a:moveTo>
                        <a:pt x="55" y="4"/>
                      </a:moveTo>
                      <a:lnTo>
                        <a:pt x="49" y="40"/>
                      </a:lnTo>
                      <a:lnTo>
                        <a:pt x="38" y="139"/>
                      </a:lnTo>
                      <a:lnTo>
                        <a:pt x="32" y="152"/>
                      </a:lnTo>
                      <a:lnTo>
                        <a:pt x="20" y="156"/>
                      </a:lnTo>
                      <a:lnTo>
                        <a:pt x="1" y="139"/>
                      </a:lnTo>
                      <a:lnTo>
                        <a:pt x="0" y="104"/>
                      </a:lnTo>
                      <a:lnTo>
                        <a:pt x="5" y="83"/>
                      </a:lnTo>
                      <a:lnTo>
                        <a:pt x="19" y="51"/>
                      </a:lnTo>
                      <a:lnTo>
                        <a:pt x="32" y="19"/>
                      </a:lnTo>
                      <a:lnTo>
                        <a:pt x="41" y="0"/>
                      </a:lnTo>
                      <a:lnTo>
                        <a:pt x="5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7" name="Freeform 72"/>
                <p:cNvSpPr>
                  <a:spLocks/>
                </p:cNvSpPr>
                <p:nvPr/>
              </p:nvSpPr>
              <p:spPr bwMode="auto">
                <a:xfrm>
                  <a:off x="4689476" y="3306763"/>
                  <a:ext cx="300038" cy="158750"/>
                </a:xfrm>
                <a:custGeom>
                  <a:avLst/>
                  <a:gdLst>
                    <a:gd name="T0" fmla="*/ 8820959 w 378"/>
                    <a:gd name="T1" fmla="*/ 3780632 h 200"/>
                    <a:gd name="T2" fmla="*/ 19531045 w 378"/>
                    <a:gd name="T3" fmla="*/ 25201561 h 200"/>
                    <a:gd name="T4" fmla="*/ 26462085 w 378"/>
                    <a:gd name="T5" fmla="*/ 35912426 h 200"/>
                    <a:gd name="T6" fmla="*/ 35912486 w 378"/>
                    <a:gd name="T7" fmla="*/ 44103130 h 200"/>
                    <a:gd name="T8" fmla="*/ 58593935 w 378"/>
                    <a:gd name="T9" fmla="*/ 57333364 h 200"/>
                    <a:gd name="T10" fmla="*/ 110256835 w 378"/>
                    <a:gd name="T11" fmla="*/ 75604689 h 200"/>
                    <a:gd name="T12" fmla="*/ 170111222 w 378"/>
                    <a:gd name="T13" fmla="*/ 88835704 h 200"/>
                    <a:gd name="T14" fmla="*/ 224294307 w 378"/>
                    <a:gd name="T15" fmla="*/ 102696162 h 200"/>
                    <a:gd name="T16" fmla="*/ 238155582 w 378"/>
                    <a:gd name="T17" fmla="*/ 117187676 h 200"/>
                    <a:gd name="T18" fmla="*/ 238155582 w 378"/>
                    <a:gd name="T19" fmla="*/ 123487668 h 200"/>
                    <a:gd name="T20" fmla="*/ 227444705 w 378"/>
                    <a:gd name="T21" fmla="*/ 126007824 h 200"/>
                    <a:gd name="T22" fmla="*/ 165070903 w 378"/>
                    <a:gd name="T23" fmla="*/ 114667521 h 200"/>
                    <a:gd name="T24" fmla="*/ 103326570 w 378"/>
                    <a:gd name="T25" fmla="*/ 95765933 h 200"/>
                    <a:gd name="T26" fmla="*/ 73084654 w 378"/>
                    <a:gd name="T27" fmla="*/ 83795393 h 200"/>
                    <a:gd name="T28" fmla="*/ 38432645 w 378"/>
                    <a:gd name="T29" fmla="*/ 63634149 h 200"/>
                    <a:gd name="T30" fmla="*/ 10710880 w 378"/>
                    <a:gd name="T31" fmla="*/ 37172107 h 200"/>
                    <a:gd name="T32" fmla="*/ 0 w 378"/>
                    <a:gd name="T33" fmla="*/ 5670550 h 200"/>
                    <a:gd name="T34" fmla="*/ 3780638 w 378"/>
                    <a:gd name="T35" fmla="*/ 0 h 200"/>
                    <a:gd name="T36" fmla="*/ 8820959 w 378"/>
                    <a:gd name="T37" fmla="*/ 3780632 h 200"/>
                    <a:gd name="T38" fmla="*/ 8820959 w 378"/>
                    <a:gd name="T39" fmla="*/ 3780632 h 20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78"/>
                    <a:gd name="T61" fmla="*/ 0 h 200"/>
                    <a:gd name="T62" fmla="*/ 378 w 378"/>
                    <a:gd name="T63" fmla="*/ 200 h 200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78" h="200">
                      <a:moveTo>
                        <a:pt x="14" y="6"/>
                      </a:moveTo>
                      <a:lnTo>
                        <a:pt x="31" y="40"/>
                      </a:lnTo>
                      <a:lnTo>
                        <a:pt x="42" y="57"/>
                      </a:lnTo>
                      <a:lnTo>
                        <a:pt x="57" y="70"/>
                      </a:lnTo>
                      <a:lnTo>
                        <a:pt x="93" y="91"/>
                      </a:lnTo>
                      <a:lnTo>
                        <a:pt x="175" y="120"/>
                      </a:lnTo>
                      <a:lnTo>
                        <a:pt x="270" y="141"/>
                      </a:lnTo>
                      <a:lnTo>
                        <a:pt x="356" y="163"/>
                      </a:lnTo>
                      <a:lnTo>
                        <a:pt x="378" y="186"/>
                      </a:lnTo>
                      <a:lnTo>
                        <a:pt x="378" y="196"/>
                      </a:lnTo>
                      <a:lnTo>
                        <a:pt x="361" y="200"/>
                      </a:lnTo>
                      <a:lnTo>
                        <a:pt x="262" y="182"/>
                      </a:lnTo>
                      <a:lnTo>
                        <a:pt x="164" y="152"/>
                      </a:lnTo>
                      <a:lnTo>
                        <a:pt x="116" y="133"/>
                      </a:lnTo>
                      <a:lnTo>
                        <a:pt x="61" y="101"/>
                      </a:lnTo>
                      <a:lnTo>
                        <a:pt x="17" y="59"/>
                      </a:lnTo>
                      <a:lnTo>
                        <a:pt x="0" y="9"/>
                      </a:lnTo>
                      <a:lnTo>
                        <a:pt x="6" y="0"/>
                      </a:lnTo>
                      <a:lnTo>
                        <a:pt x="1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8" name="Freeform 73"/>
                <p:cNvSpPr>
                  <a:spLocks/>
                </p:cNvSpPr>
                <p:nvPr/>
              </p:nvSpPr>
              <p:spPr bwMode="auto">
                <a:xfrm>
                  <a:off x="4173538" y="4273551"/>
                  <a:ext cx="198438" cy="663575"/>
                </a:xfrm>
                <a:custGeom>
                  <a:avLst/>
                  <a:gdLst>
                    <a:gd name="T0" fmla="*/ 158143143 w 249"/>
                    <a:gd name="T1" fmla="*/ 6285331 h 837"/>
                    <a:gd name="T2" fmla="*/ 57160515 w 249"/>
                    <a:gd name="T3" fmla="*/ 107479348 h 837"/>
                    <a:gd name="T4" fmla="*/ 37471314 w 249"/>
                    <a:gd name="T5" fmla="*/ 125706646 h 837"/>
                    <a:gd name="T6" fmla="*/ 41282279 w 249"/>
                    <a:gd name="T7" fmla="*/ 138905997 h 837"/>
                    <a:gd name="T8" fmla="*/ 50808894 w 249"/>
                    <a:gd name="T9" fmla="*/ 147077402 h 837"/>
                    <a:gd name="T10" fmla="*/ 64146487 w 249"/>
                    <a:gd name="T11" fmla="*/ 164676008 h 837"/>
                    <a:gd name="T12" fmla="*/ 58430040 w 249"/>
                    <a:gd name="T13" fmla="*/ 182903306 h 837"/>
                    <a:gd name="T14" fmla="*/ 53349550 w 249"/>
                    <a:gd name="T15" fmla="*/ 192331301 h 837"/>
                    <a:gd name="T16" fmla="*/ 46363565 w 249"/>
                    <a:gd name="T17" fmla="*/ 201759296 h 837"/>
                    <a:gd name="T18" fmla="*/ 31755663 w 249"/>
                    <a:gd name="T19" fmla="*/ 221244026 h 837"/>
                    <a:gd name="T20" fmla="*/ 22229041 w 249"/>
                    <a:gd name="T21" fmla="*/ 238843425 h 837"/>
                    <a:gd name="T22" fmla="*/ 22864202 w 249"/>
                    <a:gd name="T23" fmla="*/ 258327314 h 837"/>
                    <a:gd name="T24" fmla="*/ 37471314 w 249"/>
                    <a:gd name="T25" fmla="*/ 283469426 h 837"/>
                    <a:gd name="T26" fmla="*/ 48268251 w 249"/>
                    <a:gd name="T27" fmla="*/ 297925367 h 837"/>
                    <a:gd name="T28" fmla="*/ 60335522 w 249"/>
                    <a:gd name="T29" fmla="*/ 311753410 h 837"/>
                    <a:gd name="T30" fmla="*/ 73673103 w 249"/>
                    <a:gd name="T31" fmla="*/ 328723325 h 837"/>
                    <a:gd name="T32" fmla="*/ 87010683 w 249"/>
                    <a:gd name="T33" fmla="*/ 344436649 h 837"/>
                    <a:gd name="T34" fmla="*/ 100347467 w 249"/>
                    <a:gd name="T35" fmla="*/ 360778665 h 837"/>
                    <a:gd name="T36" fmla="*/ 113685072 w 249"/>
                    <a:gd name="T37" fmla="*/ 377749373 h 837"/>
                    <a:gd name="T38" fmla="*/ 124482010 w 249"/>
                    <a:gd name="T39" fmla="*/ 394719288 h 837"/>
                    <a:gd name="T40" fmla="*/ 135278947 w 249"/>
                    <a:gd name="T41" fmla="*/ 409804714 h 837"/>
                    <a:gd name="T42" fmla="*/ 148616527 w 249"/>
                    <a:gd name="T43" fmla="*/ 439974079 h 837"/>
                    <a:gd name="T44" fmla="*/ 148616527 w 249"/>
                    <a:gd name="T45" fmla="*/ 466372781 h 837"/>
                    <a:gd name="T46" fmla="*/ 142900080 w 249"/>
                    <a:gd name="T47" fmla="*/ 475800776 h 837"/>
                    <a:gd name="T48" fmla="*/ 129563296 w 249"/>
                    <a:gd name="T49" fmla="*/ 486486154 h 837"/>
                    <a:gd name="T50" fmla="*/ 104158432 w 249"/>
                    <a:gd name="T51" fmla="*/ 526083415 h 837"/>
                    <a:gd name="T52" fmla="*/ 95266977 w 249"/>
                    <a:gd name="T53" fmla="*/ 523569441 h 837"/>
                    <a:gd name="T54" fmla="*/ 104158432 w 249"/>
                    <a:gd name="T55" fmla="*/ 490256718 h 837"/>
                    <a:gd name="T56" fmla="*/ 111144429 w 249"/>
                    <a:gd name="T57" fmla="*/ 477057366 h 837"/>
                    <a:gd name="T58" fmla="*/ 125752331 w 249"/>
                    <a:gd name="T59" fmla="*/ 462601425 h 837"/>
                    <a:gd name="T60" fmla="*/ 123211688 w 249"/>
                    <a:gd name="T61" fmla="*/ 441231462 h 837"/>
                    <a:gd name="T62" fmla="*/ 107334261 w 249"/>
                    <a:gd name="T63" fmla="*/ 414832661 h 837"/>
                    <a:gd name="T64" fmla="*/ 96537299 w 249"/>
                    <a:gd name="T65" fmla="*/ 400376719 h 837"/>
                    <a:gd name="T66" fmla="*/ 85740362 w 249"/>
                    <a:gd name="T67" fmla="*/ 384663394 h 837"/>
                    <a:gd name="T68" fmla="*/ 72402781 w 249"/>
                    <a:gd name="T69" fmla="*/ 369577969 h 837"/>
                    <a:gd name="T70" fmla="*/ 59065201 w 249"/>
                    <a:gd name="T71" fmla="*/ 352608054 h 837"/>
                    <a:gd name="T72" fmla="*/ 46363565 w 249"/>
                    <a:gd name="T73" fmla="*/ 335637346 h 837"/>
                    <a:gd name="T74" fmla="*/ 34296307 w 249"/>
                    <a:gd name="T75" fmla="*/ 319295330 h 837"/>
                    <a:gd name="T76" fmla="*/ 22229041 w 249"/>
                    <a:gd name="T77" fmla="*/ 302325415 h 837"/>
                    <a:gd name="T78" fmla="*/ 12067262 w 249"/>
                    <a:gd name="T79" fmla="*/ 286612091 h 837"/>
                    <a:gd name="T80" fmla="*/ 0 w 249"/>
                    <a:gd name="T81" fmla="*/ 257070723 h 837"/>
                    <a:gd name="T82" fmla="*/ 1270322 w 249"/>
                    <a:gd name="T83" fmla="*/ 230672021 h 837"/>
                    <a:gd name="T84" fmla="*/ 10161779 w 249"/>
                    <a:gd name="T85" fmla="*/ 214958696 h 837"/>
                    <a:gd name="T86" fmla="*/ 22864202 w 249"/>
                    <a:gd name="T87" fmla="*/ 197360040 h 837"/>
                    <a:gd name="T88" fmla="*/ 38741635 w 249"/>
                    <a:gd name="T89" fmla="*/ 164676008 h 837"/>
                    <a:gd name="T90" fmla="*/ 34296307 w 249"/>
                    <a:gd name="T91" fmla="*/ 152734040 h 837"/>
                    <a:gd name="T92" fmla="*/ 25404846 w 249"/>
                    <a:gd name="T93" fmla="*/ 142048662 h 837"/>
                    <a:gd name="T94" fmla="*/ 15877433 w 249"/>
                    <a:gd name="T95" fmla="*/ 118164726 h 837"/>
                    <a:gd name="T96" fmla="*/ 22229041 w 249"/>
                    <a:gd name="T97" fmla="*/ 108736731 h 837"/>
                    <a:gd name="T98" fmla="*/ 34931467 w 249"/>
                    <a:gd name="T99" fmla="*/ 94279972 h 837"/>
                    <a:gd name="T100" fmla="*/ 54619872 w 249"/>
                    <a:gd name="T101" fmla="*/ 77937956 h 837"/>
                    <a:gd name="T102" fmla="*/ 77484068 w 249"/>
                    <a:gd name="T103" fmla="*/ 59710658 h 837"/>
                    <a:gd name="T104" fmla="*/ 100347467 w 249"/>
                    <a:gd name="T105" fmla="*/ 42112039 h 837"/>
                    <a:gd name="T106" fmla="*/ 121941366 w 249"/>
                    <a:gd name="T107" fmla="*/ 25141326 h 837"/>
                    <a:gd name="T108" fmla="*/ 140360234 w 249"/>
                    <a:gd name="T109" fmla="*/ 10685381 h 837"/>
                    <a:gd name="T110" fmla="*/ 152427492 w 249"/>
                    <a:gd name="T111" fmla="*/ 0 h 837"/>
                    <a:gd name="T112" fmla="*/ 158143143 w 249"/>
                    <a:gd name="T113" fmla="*/ 6285331 h 837"/>
                    <a:gd name="T114" fmla="*/ 158143143 w 249"/>
                    <a:gd name="T115" fmla="*/ 6285331 h 83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49"/>
                    <a:gd name="T175" fmla="*/ 0 h 837"/>
                    <a:gd name="T176" fmla="*/ 249 w 249"/>
                    <a:gd name="T177" fmla="*/ 837 h 83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49" h="837">
                      <a:moveTo>
                        <a:pt x="249" y="10"/>
                      </a:moveTo>
                      <a:lnTo>
                        <a:pt x="90" y="171"/>
                      </a:lnTo>
                      <a:lnTo>
                        <a:pt x="59" y="200"/>
                      </a:lnTo>
                      <a:lnTo>
                        <a:pt x="65" y="221"/>
                      </a:lnTo>
                      <a:lnTo>
                        <a:pt x="80" y="234"/>
                      </a:lnTo>
                      <a:lnTo>
                        <a:pt x="101" y="262"/>
                      </a:lnTo>
                      <a:lnTo>
                        <a:pt x="92" y="291"/>
                      </a:lnTo>
                      <a:lnTo>
                        <a:pt x="84" y="306"/>
                      </a:lnTo>
                      <a:lnTo>
                        <a:pt x="73" y="321"/>
                      </a:lnTo>
                      <a:lnTo>
                        <a:pt x="50" y="352"/>
                      </a:lnTo>
                      <a:lnTo>
                        <a:pt x="35" y="380"/>
                      </a:lnTo>
                      <a:lnTo>
                        <a:pt x="36" y="411"/>
                      </a:lnTo>
                      <a:lnTo>
                        <a:pt x="59" y="451"/>
                      </a:lnTo>
                      <a:lnTo>
                        <a:pt x="76" y="474"/>
                      </a:lnTo>
                      <a:lnTo>
                        <a:pt x="95" y="496"/>
                      </a:lnTo>
                      <a:lnTo>
                        <a:pt x="116" y="523"/>
                      </a:lnTo>
                      <a:lnTo>
                        <a:pt x="137" y="548"/>
                      </a:lnTo>
                      <a:lnTo>
                        <a:pt x="158" y="574"/>
                      </a:lnTo>
                      <a:lnTo>
                        <a:pt x="179" y="601"/>
                      </a:lnTo>
                      <a:lnTo>
                        <a:pt x="196" y="628"/>
                      </a:lnTo>
                      <a:lnTo>
                        <a:pt x="213" y="652"/>
                      </a:lnTo>
                      <a:lnTo>
                        <a:pt x="234" y="700"/>
                      </a:lnTo>
                      <a:lnTo>
                        <a:pt x="234" y="742"/>
                      </a:lnTo>
                      <a:lnTo>
                        <a:pt x="225" y="757"/>
                      </a:lnTo>
                      <a:lnTo>
                        <a:pt x="204" y="774"/>
                      </a:lnTo>
                      <a:lnTo>
                        <a:pt x="164" y="837"/>
                      </a:lnTo>
                      <a:lnTo>
                        <a:pt x="150" y="833"/>
                      </a:lnTo>
                      <a:lnTo>
                        <a:pt x="164" y="780"/>
                      </a:lnTo>
                      <a:lnTo>
                        <a:pt x="175" y="759"/>
                      </a:lnTo>
                      <a:lnTo>
                        <a:pt x="198" y="736"/>
                      </a:lnTo>
                      <a:lnTo>
                        <a:pt x="194" y="702"/>
                      </a:lnTo>
                      <a:lnTo>
                        <a:pt x="169" y="660"/>
                      </a:lnTo>
                      <a:lnTo>
                        <a:pt x="152" y="637"/>
                      </a:lnTo>
                      <a:lnTo>
                        <a:pt x="135" y="612"/>
                      </a:lnTo>
                      <a:lnTo>
                        <a:pt x="114" y="588"/>
                      </a:lnTo>
                      <a:lnTo>
                        <a:pt x="93" y="561"/>
                      </a:lnTo>
                      <a:lnTo>
                        <a:pt x="73" y="534"/>
                      </a:lnTo>
                      <a:lnTo>
                        <a:pt x="54" y="508"/>
                      </a:lnTo>
                      <a:lnTo>
                        <a:pt x="35" y="481"/>
                      </a:lnTo>
                      <a:lnTo>
                        <a:pt x="19" y="456"/>
                      </a:lnTo>
                      <a:lnTo>
                        <a:pt x="0" y="409"/>
                      </a:lnTo>
                      <a:lnTo>
                        <a:pt x="2" y="367"/>
                      </a:lnTo>
                      <a:lnTo>
                        <a:pt x="16" y="342"/>
                      </a:lnTo>
                      <a:lnTo>
                        <a:pt x="36" y="314"/>
                      </a:lnTo>
                      <a:lnTo>
                        <a:pt x="61" y="262"/>
                      </a:lnTo>
                      <a:lnTo>
                        <a:pt x="54" y="243"/>
                      </a:lnTo>
                      <a:lnTo>
                        <a:pt x="40" y="226"/>
                      </a:lnTo>
                      <a:lnTo>
                        <a:pt x="25" y="188"/>
                      </a:lnTo>
                      <a:lnTo>
                        <a:pt x="35" y="173"/>
                      </a:lnTo>
                      <a:lnTo>
                        <a:pt x="55" y="150"/>
                      </a:lnTo>
                      <a:lnTo>
                        <a:pt x="86" y="124"/>
                      </a:lnTo>
                      <a:lnTo>
                        <a:pt x="122" y="95"/>
                      </a:lnTo>
                      <a:lnTo>
                        <a:pt x="158" y="67"/>
                      </a:lnTo>
                      <a:lnTo>
                        <a:pt x="192" y="40"/>
                      </a:lnTo>
                      <a:lnTo>
                        <a:pt x="221" y="17"/>
                      </a:lnTo>
                      <a:lnTo>
                        <a:pt x="240" y="0"/>
                      </a:lnTo>
                      <a:lnTo>
                        <a:pt x="249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9" name="Freeform 74"/>
                <p:cNvSpPr>
                  <a:spLocks/>
                </p:cNvSpPr>
                <p:nvPr/>
              </p:nvSpPr>
              <p:spPr bwMode="auto">
                <a:xfrm>
                  <a:off x="3792538" y="4267201"/>
                  <a:ext cx="147638" cy="635000"/>
                </a:xfrm>
                <a:custGeom>
                  <a:avLst/>
                  <a:gdLst>
                    <a:gd name="T0" fmla="*/ 117188071 w 186"/>
                    <a:gd name="T1" fmla="*/ 6315826 h 799"/>
                    <a:gd name="T2" fmla="*/ 107737654 w 186"/>
                    <a:gd name="T3" fmla="*/ 20843736 h 799"/>
                    <a:gd name="T4" fmla="*/ 100177137 w 186"/>
                    <a:gd name="T5" fmla="*/ 31580722 h 799"/>
                    <a:gd name="T6" fmla="*/ 93246091 w 186"/>
                    <a:gd name="T7" fmla="*/ 43581345 h 799"/>
                    <a:gd name="T8" fmla="*/ 77495662 w 186"/>
                    <a:gd name="T9" fmla="*/ 71372731 h 799"/>
                    <a:gd name="T10" fmla="*/ 60483960 w 186"/>
                    <a:gd name="T11" fmla="*/ 101058774 h 799"/>
                    <a:gd name="T12" fmla="*/ 46623443 w 186"/>
                    <a:gd name="T13" fmla="*/ 132639509 h 799"/>
                    <a:gd name="T14" fmla="*/ 33392383 w 186"/>
                    <a:gd name="T15" fmla="*/ 161062704 h 799"/>
                    <a:gd name="T16" fmla="*/ 22681482 w 186"/>
                    <a:gd name="T17" fmla="*/ 199591059 h 799"/>
                    <a:gd name="T18" fmla="*/ 25831885 w 186"/>
                    <a:gd name="T19" fmla="*/ 209065242 h 799"/>
                    <a:gd name="T20" fmla="*/ 34652068 w 186"/>
                    <a:gd name="T21" fmla="*/ 222329506 h 799"/>
                    <a:gd name="T22" fmla="*/ 47883128 w 186"/>
                    <a:gd name="T23" fmla="*/ 239383105 h 799"/>
                    <a:gd name="T24" fmla="*/ 61744439 w 186"/>
                    <a:gd name="T25" fmla="*/ 259595014 h 799"/>
                    <a:gd name="T26" fmla="*/ 74975498 w 186"/>
                    <a:gd name="T27" fmla="*/ 284859105 h 799"/>
                    <a:gd name="T28" fmla="*/ 86946078 w 186"/>
                    <a:gd name="T29" fmla="*/ 315176968 h 799"/>
                    <a:gd name="T30" fmla="*/ 98916659 w 186"/>
                    <a:gd name="T31" fmla="*/ 390339010 h 799"/>
                    <a:gd name="T32" fmla="*/ 96396495 w 186"/>
                    <a:gd name="T33" fmla="*/ 414341049 h 799"/>
                    <a:gd name="T34" fmla="*/ 90725927 w 186"/>
                    <a:gd name="T35" fmla="*/ 448448347 h 799"/>
                    <a:gd name="T36" fmla="*/ 88205763 w 186"/>
                    <a:gd name="T37" fmla="*/ 499609145 h 799"/>
                    <a:gd name="T38" fmla="*/ 81275511 w 186"/>
                    <a:gd name="T39" fmla="*/ 504662122 h 799"/>
                    <a:gd name="T40" fmla="*/ 58594035 w 186"/>
                    <a:gd name="T41" fmla="*/ 459185327 h 799"/>
                    <a:gd name="T42" fmla="*/ 65524288 w 186"/>
                    <a:gd name="T43" fmla="*/ 385917854 h 799"/>
                    <a:gd name="T44" fmla="*/ 64264603 w 186"/>
                    <a:gd name="T45" fmla="*/ 334125235 h 799"/>
                    <a:gd name="T46" fmla="*/ 57333556 w 186"/>
                    <a:gd name="T47" fmla="*/ 298123369 h 799"/>
                    <a:gd name="T48" fmla="*/ 45362964 w 186"/>
                    <a:gd name="T49" fmla="*/ 274122124 h 799"/>
                    <a:gd name="T50" fmla="*/ 0 w 186"/>
                    <a:gd name="T51" fmla="*/ 200853906 h 799"/>
                    <a:gd name="T52" fmla="*/ 1889925 w 186"/>
                    <a:gd name="T53" fmla="*/ 185063948 h 799"/>
                    <a:gd name="T54" fmla="*/ 12600823 w 186"/>
                    <a:gd name="T55" fmla="*/ 161062704 h 799"/>
                    <a:gd name="T56" fmla="*/ 27091577 w 186"/>
                    <a:gd name="T57" fmla="*/ 132639509 h 799"/>
                    <a:gd name="T58" fmla="*/ 45362964 w 186"/>
                    <a:gd name="T59" fmla="*/ 99795132 h 799"/>
                    <a:gd name="T60" fmla="*/ 54813392 w 186"/>
                    <a:gd name="T61" fmla="*/ 84636995 h 799"/>
                    <a:gd name="T62" fmla="*/ 64264603 w 186"/>
                    <a:gd name="T63" fmla="*/ 68846243 h 799"/>
                    <a:gd name="T64" fmla="*/ 73715019 w 186"/>
                    <a:gd name="T65" fmla="*/ 53055490 h 799"/>
                    <a:gd name="T66" fmla="*/ 83795675 w 186"/>
                    <a:gd name="T67" fmla="*/ 38528367 h 799"/>
                    <a:gd name="T68" fmla="*/ 91986406 w 186"/>
                    <a:gd name="T69" fmla="*/ 26527745 h 799"/>
                    <a:gd name="T70" fmla="*/ 98916659 w 186"/>
                    <a:gd name="T71" fmla="*/ 15790759 h 799"/>
                    <a:gd name="T72" fmla="*/ 110887264 w 186"/>
                    <a:gd name="T73" fmla="*/ 0 h 799"/>
                    <a:gd name="T74" fmla="*/ 117188071 w 186"/>
                    <a:gd name="T75" fmla="*/ 6315826 h 799"/>
                    <a:gd name="T76" fmla="*/ 117188071 w 186"/>
                    <a:gd name="T77" fmla="*/ 6315826 h 79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86"/>
                    <a:gd name="T118" fmla="*/ 0 h 799"/>
                    <a:gd name="T119" fmla="*/ 186 w 186"/>
                    <a:gd name="T120" fmla="*/ 799 h 79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86" h="799">
                      <a:moveTo>
                        <a:pt x="186" y="10"/>
                      </a:moveTo>
                      <a:lnTo>
                        <a:pt x="171" y="33"/>
                      </a:lnTo>
                      <a:lnTo>
                        <a:pt x="159" y="50"/>
                      </a:lnTo>
                      <a:lnTo>
                        <a:pt x="148" y="69"/>
                      </a:lnTo>
                      <a:lnTo>
                        <a:pt x="123" y="113"/>
                      </a:lnTo>
                      <a:lnTo>
                        <a:pt x="96" y="160"/>
                      </a:lnTo>
                      <a:lnTo>
                        <a:pt x="74" y="210"/>
                      </a:lnTo>
                      <a:lnTo>
                        <a:pt x="53" y="255"/>
                      </a:lnTo>
                      <a:lnTo>
                        <a:pt x="36" y="316"/>
                      </a:lnTo>
                      <a:lnTo>
                        <a:pt x="41" y="331"/>
                      </a:lnTo>
                      <a:lnTo>
                        <a:pt x="55" y="352"/>
                      </a:lnTo>
                      <a:lnTo>
                        <a:pt x="76" y="379"/>
                      </a:lnTo>
                      <a:lnTo>
                        <a:pt x="98" y="411"/>
                      </a:lnTo>
                      <a:lnTo>
                        <a:pt x="119" y="451"/>
                      </a:lnTo>
                      <a:lnTo>
                        <a:pt x="138" y="499"/>
                      </a:lnTo>
                      <a:lnTo>
                        <a:pt x="157" y="618"/>
                      </a:lnTo>
                      <a:lnTo>
                        <a:pt x="153" y="656"/>
                      </a:lnTo>
                      <a:lnTo>
                        <a:pt x="144" y="710"/>
                      </a:lnTo>
                      <a:lnTo>
                        <a:pt x="140" y="791"/>
                      </a:lnTo>
                      <a:lnTo>
                        <a:pt x="129" y="799"/>
                      </a:lnTo>
                      <a:lnTo>
                        <a:pt x="93" y="727"/>
                      </a:lnTo>
                      <a:lnTo>
                        <a:pt x="104" y="611"/>
                      </a:lnTo>
                      <a:lnTo>
                        <a:pt x="102" y="529"/>
                      </a:lnTo>
                      <a:lnTo>
                        <a:pt x="91" y="472"/>
                      </a:lnTo>
                      <a:lnTo>
                        <a:pt x="72" y="434"/>
                      </a:lnTo>
                      <a:lnTo>
                        <a:pt x="0" y="318"/>
                      </a:lnTo>
                      <a:lnTo>
                        <a:pt x="3" y="293"/>
                      </a:lnTo>
                      <a:lnTo>
                        <a:pt x="20" y="255"/>
                      </a:lnTo>
                      <a:lnTo>
                        <a:pt x="43" y="210"/>
                      </a:lnTo>
                      <a:lnTo>
                        <a:pt x="72" y="158"/>
                      </a:lnTo>
                      <a:lnTo>
                        <a:pt x="87" y="134"/>
                      </a:lnTo>
                      <a:lnTo>
                        <a:pt x="102" y="109"/>
                      </a:lnTo>
                      <a:lnTo>
                        <a:pt x="117" y="84"/>
                      </a:lnTo>
                      <a:lnTo>
                        <a:pt x="133" y="61"/>
                      </a:lnTo>
                      <a:lnTo>
                        <a:pt x="146" y="42"/>
                      </a:lnTo>
                      <a:lnTo>
                        <a:pt x="157" y="25"/>
                      </a:lnTo>
                      <a:lnTo>
                        <a:pt x="176" y="0"/>
                      </a:lnTo>
                      <a:lnTo>
                        <a:pt x="186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0" name="Freeform 75"/>
                <p:cNvSpPr>
                  <a:spLocks/>
                </p:cNvSpPr>
                <p:nvPr/>
              </p:nvSpPr>
              <p:spPr bwMode="auto">
                <a:xfrm>
                  <a:off x="3911601" y="4541838"/>
                  <a:ext cx="101600" cy="338138"/>
                </a:xfrm>
                <a:custGeom>
                  <a:avLst/>
                  <a:gdLst>
                    <a:gd name="T0" fmla="*/ 9304668 w 129"/>
                    <a:gd name="T1" fmla="*/ 3164972 h 425"/>
                    <a:gd name="T2" fmla="*/ 17368872 w 129"/>
                    <a:gd name="T3" fmla="*/ 28485545 h 425"/>
                    <a:gd name="T4" fmla="*/ 25432286 w 129"/>
                    <a:gd name="T5" fmla="*/ 58870232 h 425"/>
                    <a:gd name="T6" fmla="*/ 35357583 w 129"/>
                    <a:gd name="T7" fmla="*/ 79125885 h 425"/>
                    <a:gd name="T8" fmla="*/ 45902713 w 129"/>
                    <a:gd name="T9" fmla="*/ 103180618 h 425"/>
                    <a:gd name="T10" fmla="*/ 56447855 w 129"/>
                    <a:gd name="T11" fmla="*/ 131032863 h 425"/>
                    <a:gd name="T12" fmla="*/ 66992985 w 129"/>
                    <a:gd name="T13" fmla="*/ 158885083 h 425"/>
                    <a:gd name="T14" fmla="*/ 80019832 w 129"/>
                    <a:gd name="T15" fmla="*/ 213957056 h 425"/>
                    <a:gd name="T16" fmla="*/ 78779367 w 129"/>
                    <a:gd name="T17" fmla="*/ 239277618 h 425"/>
                    <a:gd name="T18" fmla="*/ 72576257 w 129"/>
                    <a:gd name="T19" fmla="*/ 259534068 h 425"/>
                    <a:gd name="T20" fmla="*/ 65752521 w 129"/>
                    <a:gd name="T21" fmla="*/ 268395668 h 425"/>
                    <a:gd name="T22" fmla="*/ 58929572 w 129"/>
                    <a:gd name="T23" fmla="*/ 269028980 h 425"/>
                    <a:gd name="T24" fmla="*/ 50244733 w 129"/>
                    <a:gd name="T25" fmla="*/ 255102472 h 425"/>
                    <a:gd name="T26" fmla="*/ 49004268 w 129"/>
                    <a:gd name="T27" fmla="*/ 153820971 h 425"/>
                    <a:gd name="T28" fmla="*/ 37218674 w 129"/>
                    <a:gd name="T29" fmla="*/ 119005497 h 425"/>
                    <a:gd name="T30" fmla="*/ 29154473 w 129"/>
                    <a:gd name="T31" fmla="*/ 98116506 h 425"/>
                    <a:gd name="T32" fmla="*/ 19849801 w 129"/>
                    <a:gd name="T33" fmla="*/ 76594227 h 425"/>
                    <a:gd name="T34" fmla="*/ 11785598 w 129"/>
                    <a:gd name="T35" fmla="*/ 55071948 h 425"/>
                    <a:gd name="T36" fmla="*/ 5582486 w 129"/>
                    <a:gd name="T37" fmla="*/ 36081316 h 425"/>
                    <a:gd name="T38" fmla="*/ 0 w 129"/>
                    <a:gd name="T39" fmla="*/ 5697426 h 425"/>
                    <a:gd name="T40" fmla="*/ 3101556 w 129"/>
                    <a:gd name="T41" fmla="*/ 0 h 425"/>
                    <a:gd name="T42" fmla="*/ 9304668 w 129"/>
                    <a:gd name="T43" fmla="*/ 3164972 h 425"/>
                    <a:gd name="T44" fmla="*/ 9304668 w 129"/>
                    <a:gd name="T45" fmla="*/ 3164972 h 42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29"/>
                    <a:gd name="T70" fmla="*/ 0 h 425"/>
                    <a:gd name="T71" fmla="*/ 129 w 129"/>
                    <a:gd name="T72" fmla="*/ 425 h 42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29" h="425">
                      <a:moveTo>
                        <a:pt x="15" y="5"/>
                      </a:moveTo>
                      <a:lnTo>
                        <a:pt x="28" y="45"/>
                      </a:lnTo>
                      <a:lnTo>
                        <a:pt x="41" y="93"/>
                      </a:lnTo>
                      <a:lnTo>
                        <a:pt x="57" y="125"/>
                      </a:lnTo>
                      <a:lnTo>
                        <a:pt x="74" y="163"/>
                      </a:lnTo>
                      <a:lnTo>
                        <a:pt x="91" y="207"/>
                      </a:lnTo>
                      <a:lnTo>
                        <a:pt x="108" y="251"/>
                      </a:lnTo>
                      <a:lnTo>
                        <a:pt x="129" y="338"/>
                      </a:lnTo>
                      <a:lnTo>
                        <a:pt x="127" y="378"/>
                      </a:lnTo>
                      <a:lnTo>
                        <a:pt x="117" y="410"/>
                      </a:lnTo>
                      <a:lnTo>
                        <a:pt x="106" y="424"/>
                      </a:lnTo>
                      <a:lnTo>
                        <a:pt x="95" y="425"/>
                      </a:lnTo>
                      <a:lnTo>
                        <a:pt x="81" y="403"/>
                      </a:lnTo>
                      <a:lnTo>
                        <a:pt x="79" y="243"/>
                      </a:lnTo>
                      <a:lnTo>
                        <a:pt x="60" y="188"/>
                      </a:lnTo>
                      <a:lnTo>
                        <a:pt x="47" y="155"/>
                      </a:lnTo>
                      <a:lnTo>
                        <a:pt x="32" y="121"/>
                      </a:lnTo>
                      <a:lnTo>
                        <a:pt x="19" y="87"/>
                      </a:lnTo>
                      <a:lnTo>
                        <a:pt x="9" y="57"/>
                      </a:lnTo>
                      <a:lnTo>
                        <a:pt x="0" y="9"/>
                      </a:lnTo>
                      <a:lnTo>
                        <a:pt x="5" y="0"/>
                      </a:lnTo>
                      <a:lnTo>
                        <a:pt x="1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1" name="Freeform 76"/>
                <p:cNvSpPr>
                  <a:spLocks/>
                </p:cNvSpPr>
                <p:nvPr/>
              </p:nvSpPr>
              <p:spPr bwMode="auto">
                <a:xfrm>
                  <a:off x="3927476" y="4851401"/>
                  <a:ext cx="247650" cy="55563"/>
                </a:xfrm>
                <a:custGeom>
                  <a:avLst/>
                  <a:gdLst>
                    <a:gd name="T0" fmla="*/ 52630009 w 311"/>
                    <a:gd name="T1" fmla="*/ 21434794 h 71"/>
                    <a:gd name="T2" fmla="*/ 15218133 w 311"/>
                    <a:gd name="T3" fmla="*/ 33683697 h 71"/>
                    <a:gd name="T4" fmla="*/ 0 w 311"/>
                    <a:gd name="T5" fmla="*/ 26946490 h 71"/>
                    <a:gd name="T6" fmla="*/ 633857 w 311"/>
                    <a:gd name="T7" fmla="*/ 20210060 h 71"/>
                    <a:gd name="T8" fmla="*/ 8243321 w 311"/>
                    <a:gd name="T9" fmla="*/ 12860879 h 71"/>
                    <a:gd name="T10" fmla="*/ 51361487 w 311"/>
                    <a:gd name="T11" fmla="*/ 0 h 71"/>
                    <a:gd name="T12" fmla="*/ 93846597 w 311"/>
                    <a:gd name="T13" fmla="*/ 20210060 h 71"/>
                    <a:gd name="T14" fmla="*/ 143305732 w 311"/>
                    <a:gd name="T15" fmla="*/ 31846206 h 71"/>
                    <a:gd name="T16" fmla="*/ 194033350 w 311"/>
                    <a:gd name="T17" fmla="*/ 33683697 h 71"/>
                    <a:gd name="T18" fmla="*/ 197204225 w 311"/>
                    <a:gd name="T19" fmla="*/ 38582630 h 71"/>
                    <a:gd name="T20" fmla="*/ 194033350 w 311"/>
                    <a:gd name="T21" fmla="*/ 43482345 h 71"/>
                    <a:gd name="T22" fmla="*/ 121112797 w 311"/>
                    <a:gd name="T23" fmla="*/ 42257612 h 71"/>
                    <a:gd name="T24" fmla="*/ 52630009 w 311"/>
                    <a:gd name="T25" fmla="*/ 21434794 h 71"/>
                    <a:gd name="T26" fmla="*/ 52630009 w 311"/>
                    <a:gd name="T27" fmla="*/ 21434794 h 7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11"/>
                    <a:gd name="T43" fmla="*/ 0 h 71"/>
                    <a:gd name="T44" fmla="*/ 311 w 311"/>
                    <a:gd name="T45" fmla="*/ 71 h 7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11" h="71">
                      <a:moveTo>
                        <a:pt x="83" y="35"/>
                      </a:moveTo>
                      <a:lnTo>
                        <a:pt x="24" y="55"/>
                      </a:lnTo>
                      <a:lnTo>
                        <a:pt x="0" y="44"/>
                      </a:lnTo>
                      <a:lnTo>
                        <a:pt x="1" y="33"/>
                      </a:lnTo>
                      <a:lnTo>
                        <a:pt x="13" y="21"/>
                      </a:lnTo>
                      <a:lnTo>
                        <a:pt x="81" y="0"/>
                      </a:lnTo>
                      <a:lnTo>
                        <a:pt x="148" y="33"/>
                      </a:lnTo>
                      <a:lnTo>
                        <a:pt x="226" y="52"/>
                      </a:lnTo>
                      <a:lnTo>
                        <a:pt x="306" y="55"/>
                      </a:lnTo>
                      <a:lnTo>
                        <a:pt x="311" y="63"/>
                      </a:lnTo>
                      <a:lnTo>
                        <a:pt x="306" y="71"/>
                      </a:lnTo>
                      <a:lnTo>
                        <a:pt x="191" y="69"/>
                      </a:lnTo>
                      <a:lnTo>
                        <a:pt x="83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2" name="Freeform 77"/>
                <p:cNvSpPr>
                  <a:spLocks/>
                </p:cNvSpPr>
                <p:nvPr/>
              </p:nvSpPr>
              <p:spPr bwMode="auto">
                <a:xfrm>
                  <a:off x="3709988" y="4892676"/>
                  <a:ext cx="593725" cy="157163"/>
                </a:xfrm>
                <a:custGeom>
                  <a:avLst/>
                  <a:gdLst>
                    <a:gd name="T0" fmla="*/ 156461201 w 749"/>
                    <a:gd name="T1" fmla="*/ 8273795 h 197"/>
                    <a:gd name="T2" fmla="*/ 120645089 w 749"/>
                    <a:gd name="T3" fmla="*/ 21639829 h 197"/>
                    <a:gd name="T4" fmla="*/ 83571746 w 749"/>
                    <a:gd name="T5" fmla="*/ 28640368 h 197"/>
                    <a:gd name="T6" fmla="*/ 8168673 w 749"/>
                    <a:gd name="T7" fmla="*/ 38824048 h 197"/>
                    <a:gd name="T8" fmla="*/ 15708744 w 749"/>
                    <a:gd name="T9" fmla="*/ 52825923 h 197"/>
                    <a:gd name="T10" fmla="*/ 32046091 w 749"/>
                    <a:gd name="T11" fmla="*/ 66191156 h 197"/>
                    <a:gd name="T12" fmla="*/ 57180718 w 749"/>
                    <a:gd name="T13" fmla="*/ 78283928 h 197"/>
                    <a:gd name="T14" fmla="*/ 84828159 w 749"/>
                    <a:gd name="T15" fmla="*/ 88467609 h 197"/>
                    <a:gd name="T16" fmla="*/ 143265290 w 749"/>
                    <a:gd name="T17" fmla="*/ 100560380 h 197"/>
                    <a:gd name="T18" fmla="*/ 185365849 w 749"/>
                    <a:gd name="T19" fmla="*/ 101196212 h 197"/>
                    <a:gd name="T20" fmla="*/ 228094267 w 749"/>
                    <a:gd name="T21" fmla="*/ 87194349 h 197"/>
                    <a:gd name="T22" fmla="*/ 248201642 w 749"/>
                    <a:gd name="T23" fmla="*/ 76374837 h 197"/>
                    <a:gd name="T24" fmla="*/ 269565430 w 749"/>
                    <a:gd name="T25" fmla="*/ 66191156 h 197"/>
                    <a:gd name="T26" fmla="*/ 305381542 w 749"/>
                    <a:gd name="T27" fmla="*/ 60463085 h 197"/>
                    <a:gd name="T28" fmla="*/ 341827050 w 749"/>
                    <a:gd name="T29" fmla="*/ 61736345 h 197"/>
                    <a:gd name="T30" fmla="*/ 407175620 w 749"/>
                    <a:gd name="T31" fmla="*/ 92922420 h 197"/>
                    <a:gd name="T32" fmla="*/ 468126446 w 749"/>
                    <a:gd name="T33" fmla="*/ 80829649 h 197"/>
                    <a:gd name="T34" fmla="*/ 470640066 w 749"/>
                    <a:gd name="T35" fmla="*/ 90376700 h 197"/>
                    <a:gd name="T36" fmla="*/ 439222590 w 749"/>
                    <a:gd name="T37" fmla="*/ 105015217 h 197"/>
                    <a:gd name="T38" fmla="*/ 424141663 w 749"/>
                    <a:gd name="T39" fmla="*/ 111379918 h 197"/>
                    <a:gd name="T40" fmla="*/ 407175620 w 749"/>
                    <a:gd name="T41" fmla="*/ 114562268 h 197"/>
                    <a:gd name="T42" fmla="*/ 391466883 w 749"/>
                    <a:gd name="T43" fmla="*/ 107560938 h 197"/>
                    <a:gd name="T44" fmla="*/ 365704458 w 749"/>
                    <a:gd name="T45" fmla="*/ 92922420 h 197"/>
                    <a:gd name="T46" fmla="*/ 328631139 w 749"/>
                    <a:gd name="T47" fmla="*/ 82102908 h 197"/>
                    <a:gd name="T48" fmla="*/ 278362703 w 749"/>
                    <a:gd name="T49" fmla="*/ 89103441 h 197"/>
                    <a:gd name="T50" fmla="*/ 233749318 w 749"/>
                    <a:gd name="T51" fmla="*/ 108834197 h 197"/>
                    <a:gd name="T52" fmla="*/ 211128323 w 749"/>
                    <a:gd name="T53" fmla="*/ 118380450 h 197"/>
                    <a:gd name="T54" fmla="*/ 187250866 w 749"/>
                    <a:gd name="T55" fmla="*/ 125381780 h 197"/>
                    <a:gd name="T56" fmla="*/ 140752463 w 749"/>
                    <a:gd name="T57" fmla="*/ 120926969 h 197"/>
                    <a:gd name="T58" fmla="*/ 77916695 w 749"/>
                    <a:gd name="T59" fmla="*/ 102469471 h 197"/>
                    <a:gd name="T60" fmla="*/ 47754828 w 749"/>
                    <a:gd name="T61" fmla="*/ 88467609 h 197"/>
                    <a:gd name="T62" fmla="*/ 22621001 w 749"/>
                    <a:gd name="T63" fmla="*/ 72555857 h 197"/>
                    <a:gd name="T64" fmla="*/ 5027241 w 749"/>
                    <a:gd name="T65" fmla="*/ 54098385 h 197"/>
                    <a:gd name="T66" fmla="*/ 0 w 749"/>
                    <a:gd name="T67" fmla="*/ 33731809 h 197"/>
                    <a:gd name="T68" fmla="*/ 3770035 w 749"/>
                    <a:gd name="T69" fmla="*/ 29913627 h 197"/>
                    <a:gd name="T70" fmla="*/ 152691167 w 749"/>
                    <a:gd name="T71" fmla="*/ 0 h 197"/>
                    <a:gd name="T72" fmla="*/ 156461201 w 749"/>
                    <a:gd name="T73" fmla="*/ 8273795 h 197"/>
                    <a:gd name="T74" fmla="*/ 156461201 w 749"/>
                    <a:gd name="T75" fmla="*/ 8273795 h 19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749"/>
                    <a:gd name="T115" fmla="*/ 0 h 197"/>
                    <a:gd name="T116" fmla="*/ 749 w 749"/>
                    <a:gd name="T117" fmla="*/ 197 h 19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749" h="197">
                      <a:moveTo>
                        <a:pt x="249" y="13"/>
                      </a:moveTo>
                      <a:lnTo>
                        <a:pt x="192" y="34"/>
                      </a:lnTo>
                      <a:lnTo>
                        <a:pt x="133" y="45"/>
                      </a:lnTo>
                      <a:lnTo>
                        <a:pt x="13" y="61"/>
                      </a:lnTo>
                      <a:lnTo>
                        <a:pt x="25" y="83"/>
                      </a:lnTo>
                      <a:lnTo>
                        <a:pt x="51" y="104"/>
                      </a:lnTo>
                      <a:lnTo>
                        <a:pt x="91" y="123"/>
                      </a:lnTo>
                      <a:lnTo>
                        <a:pt x="135" y="139"/>
                      </a:lnTo>
                      <a:lnTo>
                        <a:pt x="228" y="158"/>
                      </a:lnTo>
                      <a:lnTo>
                        <a:pt x="295" y="159"/>
                      </a:lnTo>
                      <a:lnTo>
                        <a:pt x="363" y="137"/>
                      </a:lnTo>
                      <a:lnTo>
                        <a:pt x="395" y="120"/>
                      </a:lnTo>
                      <a:lnTo>
                        <a:pt x="429" y="104"/>
                      </a:lnTo>
                      <a:lnTo>
                        <a:pt x="486" y="95"/>
                      </a:lnTo>
                      <a:lnTo>
                        <a:pt x="544" y="97"/>
                      </a:lnTo>
                      <a:lnTo>
                        <a:pt x="648" y="146"/>
                      </a:lnTo>
                      <a:lnTo>
                        <a:pt x="745" y="127"/>
                      </a:lnTo>
                      <a:lnTo>
                        <a:pt x="749" y="142"/>
                      </a:lnTo>
                      <a:lnTo>
                        <a:pt x="699" y="165"/>
                      </a:lnTo>
                      <a:lnTo>
                        <a:pt x="675" y="175"/>
                      </a:lnTo>
                      <a:lnTo>
                        <a:pt x="648" y="180"/>
                      </a:lnTo>
                      <a:lnTo>
                        <a:pt x="623" y="169"/>
                      </a:lnTo>
                      <a:lnTo>
                        <a:pt x="582" y="146"/>
                      </a:lnTo>
                      <a:lnTo>
                        <a:pt x="523" y="129"/>
                      </a:lnTo>
                      <a:lnTo>
                        <a:pt x="443" y="140"/>
                      </a:lnTo>
                      <a:lnTo>
                        <a:pt x="372" y="171"/>
                      </a:lnTo>
                      <a:lnTo>
                        <a:pt x="336" y="186"/>
                      </a:lnTo>
                      <a:lnTo>
                        <a:pt x="298" y="197"/>
                      </a:lnTo>
                      <a:lnTo>
                        <a:pt x="224" y="190"/>
                      </a:lnTo>
                      <a:lnTo>
                        <a:pt x="124" y="161"/>
                      </a:lnTo>
                      <a:lnTo>
                        <a:pt x="76" y="139"/>
                      </a:lnTo>
                      <a:lnTo>
                        <a:pt x="36" y="114"/>
                      </a:lnTo>
                      <a:lnTo>
                        <a:pt x="8" y="85"/>
                      </a:lnTo>
                      <a:lnTo>
                        <a:pt x="0" y="53"/>
                      </a:lnTo>
                      <a:lnTo>
                        <a:pt x="6" y="47"/>
                      </a:lnTo>
                      <a:lnTo>
                        <a:pt x="243" y="0"/>
                      </a:lnTo>
                      <a:lnTo>
                        <a:pt x="24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3" name="Freeform 78"/>
                <p:cNvSpPr>
                  <a:spLocks/>
                </p:cNvSpPr>
                <p:nvPr/>
              </p:nvSpPr>
              <p:spPr bwMode="auto">
                <a:xfrm>
                  <a:off x="3895726" y="4949826"/>
                  <a:ext cx="58738" cy="96838"/>
                </a:xfrm>
                <a:custGeom>
                  <a:avLst/>
                  <a:gdLst>
                    <a:gd name="T0" fmla="*/ 44103501 w 74"/>
                    <a:gd name="T1" fmla="*/ 68044578 h 122"/>
                    <a:gd name="T2" fmla="*/ 46623678 w 74"/>
                    <a:gd name="T3" fmla="*/ 73084915 h 122"/>
                    <a:gd name="T4" fmla="*/ 41583324 w 74"/>
                    <a:gd name="T5" fmla="*/ 76865565 h 122"/>
                    <a:gd name="T6" fmla="*/ 25201773 w 74"/>
                    <a:gd name="T7" fmla="*/ 74345396 h 122"/>
                    <a:gd name="T8" fmla="*/ 22681596 w 74"/>
                    <a:gd name="T9" fmla="*/ 68044578 h 122"/>
                    <a:gd name="T10" fmla="*/ 16381551 w 74"/>
                    <a:gd name="T11" fmla="*/ 35912614 h 122"/>
                    <a:gd name="T12" fmla="*/ 11970644 w 74"/>
                    <a:gd name="T13" fmla="*/ 22681524 h 122"/>
                    <a:gd name="T14" fmla="*/ 1260486 w 74"/>
                    <a:gd name="T15" fmla="*/ 6930268 h 122"/>
                    <a:gd name="T16" fmla="*/ 0 w 74"/>
                    <a:gd name="T17" fmla="*/ 1260482 h 122"/>
                    <a:gd name="T18" fmla="*/ 5670597 w 74"/>
                    <a:gd name="T19" fmla="*/ 0 h 122"/>
                    <a:gd name="T20" fmla="*/ 35912728 w 74"/>
                    <a:gd name="T21" fmla="*/ 27721867 h 122"/>
                    <a:gd name="T22" fmla="*/ 44103501 w 74"/>
                    <a:gd name="T23" fmla="*/ 68044578 h 122"/>
                    <a:gd name="T24" fmla="*/ 44103501 w 74"/>
                    <a:gd name="T25" fmla="*/ 68044578 h 12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4"/>
                    <a:gd name="T40" fmla="*/ 0 h 122"/>
                    <a:gd name="T41" fmla="*/ 74 w 74"/>
                    <a:gd name="T42" fmla="*/ 122 h 12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4" h="122">
                      <a:moveTo>
                        <a:pt x="70" y="108"/>
                      </a:moveTo>
                      <a:lnTo>
                        <a:pt x="74" y="116"/>
                      </a:lnTo>
                      <a:lnTo>
                        <a:pt x="66" y="122"/>
                      </a:lnTo>
                      <a:lnTo>
                        <a:pt x="40" y="118"/>
                      </a:lnTo>
                      <a:lnTo>
                        <a:pt x="36" y="108"/>
                      </a:lnTo>
                      <a:lnTo>
                        <a:pt x="26" y="57"/>
                      </a:lnTo>
                      <a:lnTo>
                        <a:pt x="19" y="36"/>
                      </a:lnTo>
                      <a:lnTo>
                        <a:pt x="2" y="11"/>
                      </a:lnTo>
                      <a:lnTo>
                        <a:pt x="0" y="2"/>
                      </a:lnTo>
                      <a:lnTo>
                        <a:pt x="9" y="0"/>
                      </a:lnTo>
                      <a:lnTo>
                        <a:pt x="57" y="44"/>
                      </a:lnTo>
                      <a:lnTo>
                        <a:pt x="70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" name="Freeform 79"/>
                <p:cNvSpPr>
                  <a:spLocks/>
                </p:cNvSpPr>
                <p:nvPr/>
              </p:nvSpPr>
              <p:spPr bwMode="auto">
                <a:xfrm>
                  <a:off x="4498976" y="4354513"/>
                  <a:ext cx="504825" cy="590550"/>
                </a:xfrm>
                <a:custGeom>
                  <a:avLst/>
                  <a:gdLst>
                    <a:gd name="T0" fmla="*/ 8242025 w 634"/>
                    <a:gd name="T1" fmla="*/ 0 h 743"/>
                    <a:gd name="T2" fmla="*/ 19020913 w 634"/>
                    <a:gd name="T3" fmla="*/ 30954996 h 743"/>
                    <a:gd name="T4" fmla="*/ 31066644 w 634"/>
                    <a:gd name="T5" fmla="*/ 61278111 h 743"/>
                    <a:gd name="T6" fmla="*/ 44381598 w 634"/>
                    <a:gd name="T7" fmla="*/ 89706368 h 743"/>
                    <a:gd name="T8" fmla="*/ 57695767 w 634"/>
                    <a:gd name="T9" fmla="*/ 118766531 h 743"/>
                    <a:gd name="T10" fmla="*/ 72278356 w 634"/>
                    <a:gd name="T11" fmla="*/ 145299146 h 743"/>
                    <a:gd name="T12" fmla="*/ 79252742 w 634"/>
                    <a:gd name="T13" fmla="*/ 158565454 h 743"/>
                    <a:gd name="T14" fmla="*/ 88128581 w 634"/>
                    <a:gd name="T15" fmla="*/ 171832557 h 743"/>
                    <a:gd name="T16" fmla="*/ 96371399 w 634"/>
                    <a:gd name="T17" fmla="*/ 185098865 h 743"/>
                    <a:gd name="T18" fmla="*/ 104613445 w 634"/>
                    <a:gd name="T19" fmla="*/ 197101412 h 743"/>
                    <a:gd name="T20" fmla="*/ 114123898 w 634"/>
                    <a:gd name="T21" fmla="*/ 209104804 h 743"/>
                    <a:gd name="T22" fmla="*/ 122999738 w 634"/>
                    <a:gd name="T23" fmla="*/ 221107351 h 743"/>
                    <a:gd name="T24" fmla="*/ 132510191 w 634"/>
                    <a:gd name="T25" fmla="*/ 233110694 h 743"/>
                    <a:gd name="T26" fmla="*/ 143288280 w 634"/>
                    <a:gd name="T27" fmla="*/ 243850275 h 743"/>
                    <a:gd name="T28" fmla="*/ 152798734 w 634"/>
                    <a:gd name="T29" fmla="*/ 254589856 h 743"/>
                    <a:gd name="T30" fmla="*/ 163577619 w 634"/>
                    <a:gd name="T31" fmla="*/ 265329438 h 743"/>
                    <a:gd name="T32" fmla="*/ 174355709 w 634"/>
                    <a:gd name="T33" fmla="*/ 276069019 h 743"/>
                    <a:gd name="T34" fmla="*/ 186402230 w 634"/>
                    <a:gd name="T35" fmla="*/ 285544840 h 743"/>
                    <a:gd name="T36" fmla="*/ 210494526 w 634"/>
                    <a:gd name="T37" fmla="*/ 305128362 h 743"/>
                    <a:gd name="T38" fmla="*/ 237123636 w 634"/>
                    <a:gd name="T39" fmla="*/ 321553276 h 743"/>
                    <a:gd name="T40" fmla="*/ 263752747 w 634"/>
                    <a:gd name="T41" fmla="*/ 337347106 h 743"/>
                    <a:gd name="T42" fmla="*/ 293551743 w 634"/>
                    <a:gd name="T43" fmla="*/ 351877174 h 743"/>
                    <a:gd name="T44" fmla="*/ 326520625 w 634"/>
                    <a:gd name="T45" fmla="*/ 363879722 h 743"/>
                    <a:gd name="T46" fmla="*/ 356319621 w 634"/>
                    <a:gd name="T47" fmla="*/ 374619303 h 743"/>
                    <a:gd name="T48" fmla="*/ 365830074 w 634"/>
                    <a:gd name="T49" fmla="*/ 394834705 h 743"/>
                    <a:gd name="T50" fmla="*/ 367097710 w 634"/>
                    <a:gd name="T51" fmla="*/ 421368215 h 743"/>
                    <a:gd name="T52" fmla="*/ 374705913 w 634"/>
                    <a:gd name="T53" fmla="*/ 445374105 h 743"/>
                    <a:gd name="T54" fmla="*/ 384216367 w 634"/>
                    <a:gd name="T55" fmla="*/ 454849925 h 743"/>
                    <a:gd name="T56" fmla="*/ 401968842 w 634"/>
                    <a:gd name="T57" fmla="*/ 461167139 h 743"/>
                    <a:gd name="T58" fmla="*/ 400066592 w 634"/>
                    <a:gd name="T59" fmla="*/ 469379994 h 743"/>
                    <a:gd name="T60" fmla="*/ 353783553 w 634"/>
                    <a:gd name="T61" fmla="*/ 445374105 h 743"/>
                    <a:gd name="T62" fmla="*/ 341103214 w 634"/>
                    <a:gd name="T63" fmla="*/ 423894942 h 743"/>
                    <a:gd name="T64" fmla="*/ 343004667 w 634"/>
                    <a:gd name="T65" fmla="*/ 398625192 h 743"/>
                    <a:gd name="T66" fmla="*/ 341103214 w 634"/>
                    <a:gd name="T67" fmla="*/ 392939859 h 743"/>
                    <a:gd name="T68" fmla="*/ 274530836 w 634"/>
                    <a:gd name="T69" fmla="*/ 367670209 h 743"/>
                    <a:gd name="T70" fmla="*/ 237123636 w 634"/>
                    <a:gd name="T71" fmla="*/ 345559961 h 743"/>
                    <a:gd name="T72" fmla="*/ 218102729 w 634"/>
                    <a:gd name="T73" fmla="*/ 332292858 h 743"/>
                    <a:gd name="T74" fmla="*/ 198447955 w 634"/>
                    <a:gd name="T75" fmla="*/ 319658430 h 743"/>
                    <a:gd name="T76" fmla="*/ 180695480 w 634"/>
                    <a:gd name="T77" fmla="*/ 305128362 h 743"/>
                    <a:gd name="T78" fmla="*/ 161040755 w 634"/>
                    <a:gd name="T79" fmla="*/ 290598293 h 743"/>
                    <a:gd name="T80" fmla="*/ 144556712 w 634"/>
                    <a:gd name="T81" fmla="*/ 276069019 h 743"/>
                    <a:gd name="T82" fmla="*/ 127438056 w 634"/>
                    <a:gd name="T83" fmla="*/ 261538950 h 743"/>
                    <a:gd name="T84" fmla="*/ 112855466 w 634"/>
                    <a:gd name="T85" fmla="*/ 247008882 h 743"/>
                    <a:gd name="T86" fmla="*/ 98907467 w 634"/>
                    <a:gd name="T87" fmla="*/ 234374454 h 743"/>
                    <a:gd name="T88" fmla="*/ 88128581 w 634"/>
                    <a:gd name="T89" fmla="*/ 221107351 h 743"/>
                    <a:gd name="T90" fmla="*/ 77984310 w 634"/>
                    <a:gd name="T91" fmla="*/ 209104804 h 743"/>
                    <a:gd name="T92" fmla="*/ 62767903 w 634"/>
                    <a:gd name="T93" fmla="*/ 186993711 h 743"/>
                    <a:gd name="T94" fmla="*/ 50721369 w 634"/>
                    <a:gd name="T95" fmla="*/ 162987822 h 743"/>
                    <a:gd name="T96" fmla="*/ 39309462 w 634"/>
                    <a:gd name="T97" fmla="*/ 136455206 h 743"/>
                    <a:gd name="T98" fmla="*/ 31066644 w 634"/>
                    <a:gd name="T99" fmla="*/ 110553676 h 743"/>
                    <a:gd name="T100" fmla="*/ 22824617 w 634"/>
                    <a:gd name="T101" fmla="*/ 82757274 h 743"/>
                    <a:gd name="T102" fmla="*/ 15216413 w 634"/>
                    <a:gd name="T103" fmla="*/ 54960898 h 743"/>
                    <a:gd name="T104" fmla="*/ 8242025 w 634"/>
                    <a:gd name="T105" fmla="*/ 28428269 h 743"/>
                    <a:gd name="T106" fmla="*/ 0 w 634"/>
                    <a:gd name="T107" fmla="*/ 3158608 h 743"/>
                    <a:gd name="T108" fmla="*/ 8242025 w 634"/>
                    <a:gd name="T109" fmla="*/ 0 h 743"/>
                    <a:gd name="T110" fmla="*/ 8242025 w 634"/>
                    <a:gd name="T111" fmla="*/ 0 h 74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34"/>
                    <a:gd name="T169" fmla="*/ 0 h 743"/>
                    <a:gd name="T170" fmla="*/ 634 w 634"/>
                    <a:gd name="T171" fmla="*/ 743 h 74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34" h="743">
                      <a:moveTo>
                        <a:pt x="13" y="0"/>
                      </a:moveTo>
                      <a:lnTo>
                        <a:pt x="30" y="49"/>
                      </a:lnTo>
                      <a:lnTo>
                        <a:pt x="49" y="97"/>
                      </a:lnTo>
                      <a:lnTo>
                        <a:pt x="70" y="142"/>
                      </a:lnTo>
                      <a:lnTo>
                        <a:pt x="91" y="188"/>
                      </a:lnTo>
                      <a:lnTo>
                        <a:pt x="114" y="230"/>
                      </a:lnTo>
                      <a:lnTo>
                        <a:pt x="125" y="251"/>
                      </a:lnTo>
                      <a:lnTo>
                        <a:pt x="139" y="272"/>
                      </a:lnTo>
                      <a:lnTo>
                        <a:pt x="152" y="293"/>
                      </a:lnTo>
                      <a:lnTo>
                        <a:pt x="165" y="312"/>
                      </a:lnTo>
                      <a:lnTo>
                        <a:pt x="180" y="331"/>
                      </a:lnTo>
                      <a:lnTo>
                        <a:pt x="194" y="350"/>
                      </a:lnTo>
                      <a:lnTo>
                        <a:pt x="209" y="369"/>
                      </a:lnTo>
                      <a:lnTo>
                        <a:pt x="226" y="386"/>
                      </a:lnTo>
                      <a:lnTo>
                        <a:pt x="241" y="403"/>
                      </a:lnTo>
                      <a:lnTo>
                        <a:pt x="258" y="420"/>
                      </a:lnTo>
                      <a:lnTo>
                        <a:pt x="275" y="437"/>
                      </a:lnTo>
                      <a:lnTo>
                        <a:pt x="294" y="452"/>
                      </a:lnTo>
                      <a:lnTo>
                        <a:pt x="332" y="483"/>
                      </a:lnTo>
                      <a:lnTo>
                        <a:pt x="374" y="509"/>
                      </a:lnTo>
                      <a:lnTo>
                        <a:pt x="416" y="534"/>
                      </a:lnTo>
                      <a:lnTo>
                        <a:pt x="463" y="557"/>
                      </a:lnTo>
                      <a:lnTo>
                        <a:pt x="515" y="576"/>
                      </a:lnTo>
                      <a:lnTo>
                        <a:pt x="562" y="593"/>
                      </a:lnTo>
                      <a:lnTo>
                        <a:pt x="577" y="625"/>
                      </a:lnTo>
                      <a:lnTo>
                        <a:pt x="579" y="667"/>
                      </a:lnTo>
                      <a:lnTo>
                        <a:pt x="591" y="705"/>
                      </a:lnTo>
                      <a:lnTo>
                        <a:pt x="606" y="720"/>
                      </a:lnTo>
                      <a:lnTo>
                        <a:pt x="634" y="730"/>
                      </a:lnTo>
                      <a:lnTo>
                        <a:pt x="631" y="743"/>
                      </a:lnTo>
                      <a:lnTo>
                        <a:pt x="558" y="705"/>
                      </a:lnTo>
                      <a:lnTo>
                        <a:pt x="538" y="671"/>
                      </a:lnTo>
                      <a:lnTo>
                        <a:pt x="541" y="631"/>
                      </a:lnTo>
                      <a:lnTo>
                        <a:pt x="538" y="622"/>
                      </a:lnTo>
                      <a:lnTo>
                        <a:pt x="433" y="582"/>
                      </a:lnTo>
                      <a:lnTo>
                        <a:pt x="374" y="547"/>
                      </a:lnTo>
                      <a:lnTo>
                        <a:pt x="344" y="526"/>
                      </a:lnTo>
                      <a:lnTo>
                        <a:pt x="313" y="506"/>
                      </a:lnTo>
                      <a:lnTo>
                        <a:pt x="285" y="483"/>
                      </a:lnTo>
                      <a:lnTo>
                        <a:pt x="254" y="460"/>
                      </a:lnTo>
                      <a:lnTo>
                        <a:pt x="228" y="437"/>
                      </a:lnTo>
                      <a:lnTo>
                        <a:pt x="201" y="414"/>
                      </a:lnTo>
                      <a:lnTo>
                        <a:pt x="178" y="391"/>
                      </a:lnTo>
                      <a:lnTo>
                        <a:pt x="156" y="371"/>
                      </a:lnTo>
                      <a:lnTo>
                        <a:pt x="139" y="350"/>
                      </a:lnTo>
                      <a:lnTo>
                        <a:pt x="123" y="331"/>
                      </a:lnTo>
                      <a:lnTo>
                        <a:pt x="99" y="296"/>
                      </a:lnTo>
                      <a:lnTo>
                        <a:pt x="80" y="258"/>
                      </a:lnTo>
                      <a:lnTo>
                        <a:pt x="62" y="216"/>
                      </a:lnTo>
                      <a:lnTo>
                        <a:pt x="49" y="175"/>
                      </a:lnTo>
                      <a:lnTo>
                        <a:pt x="36" y="131"/>
                      </a:lnTo>
                      <a:lnTo>
                        <a:pt x="24" y="87"/>
                      </a:lnTo>
                      <a:lnTo>
                        <a:pt x="13" y="45"/>
                      </a:lnTo>
                      <a:lnTo>
                        <a:pt x="0" y="5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" name="Freeform 80"/>
                <p:cNvSpPr>
                  <a:spLocks/>
                </p:cNvSpPr>
                <p:nvPr/>
              </p:nvSpPr>
              <p:spPr bwMode="auto">
                <a:xfrm>
                  <a:off x="4799013" y="4260851"/>
                  <a:ext cx="428625" cy="576263"/>
                </a:xfrm>
                <a:custGeom>
                  <a:avLst/>
                  <a:gdLst>
                    <a:gd name="T0" fmla="*/ 6879352 w 542"/>
                    <a:gd name="T1" fmla="*/ 0 h 724"/>
                    <a:gd name="T2" fmla="*/ 16885609 w 542"/>
                    <a:gd name="T3" fmla="*/ 9502768 h 724"/>
                    <a:gd name="T4" fmla="*/ 25016037 w 542"/>
                    <a:gd name="T5" fmla="*/ 20272677 h 724"/>
                    <a:gd name="T6" fmla="*/ 45028551 w 542"/>
                    <a:gd name="T7" fmla="*/ 39911783 h 724"/>
                    <a:gd name="T8" fmla="*/ 65666610 w 542"/>
                    <a:gd name="T9" fmla="*/ 58918121 h 724"/>
                    <a:gd name="T10" fmla="*/ 85679118 w 542"/>
                    <a:gd name="T11" fmla="*/ 76656509 h 724"/>
                    <a:gd name="T12" fmla="*/ 105692442 w 542"/>
                    <a:gd name="T13" fmla="*/ 95029264 h 724"/>
                    <a:gd name="T14" fmla="*/ 126956028 w 542"/>
                    <a:gd name="T15" fmla="*/ 113401247 h 724"/>
                    <a:gd name="T16" fmla="*/ 147594076 w 542"/>
                    <a:gd name="T17" fmla="*/ 131139635 h 724"/>
                    <a:gd name="T18" fmla="*/ 166355505 w 542"/>
                    <a:gd name="T19" fmla="*/ 150145961 h 724"/>
                    <a:gd name="T20" fmla="*/ 185743265 w 542"/>
                    <a:gd name="T21" fmla="*/ 169785061 h 724"/>
                    <a:gd name="T22" fmla="*/ 202003329 w 542"/>
                    <a:gd name="T23" fmla="*/ 188790590 h 724"/>
                    <a:gd name="T24" fmla="*/ 218888982 w 542"/>
                    <a:gd name="T25" fmla="*/ 210964023 h 724"/>
                    <a:gd name="T26" fmla="*/ 233898758 w 542"/>
                    <a:gd name="T27" fmla="*/ 232503835 h 724"/>
                    <a:gd name="T28" fmla="*/ 245781630 w 542"/>
                    <a:gd name="T29" fmla="*/ 256577930 h 724"/>
                    <a:gd name="T30" fmla="*/ 257663710 w 542"/>
                    <a:gd name="T31" fmla="*/ 281919166 h 724"/>
                    <a:gd name="T32" fmla="*/ 272047947 w 542"/>
                    <a:gd name="T33" fmla="*/ 338302980 h 724"/>
                    <a:gd name="T34" fmla="*/ 277051470 w 542"/>
                    <a:gd name="T35" fmla="*/ 368711986 h 724"/>
                    <a:gd name="T36" fmla="*/ 285181106 w 542"/>
                    <a:gd name="T37" fmla="*/ 399754563 h 724"/>
                    <a:gd name="T38" fmla="*/ 291435707 w 542"/>
                    <a:gd name="T39" fmla="*/ 414325893 h 724"/>
                    <a:gd name="T40" fmla="*/ 300816422 w 542"/>
                    <a:gd name="T41" fmla="*/ 425095899 h 724"/>
                    <a:gd name="T42" fmla="*/ 312698503 w 542"/>
                    <a:gd name="T43" fmla="*/ 433331522 h 724"/>
                    <a:gd name="T44" fmla="*/ 328333818 w 542"/>
                    <a:gd name="T45" fmla="*/ 435865805 h 724"/>
                    <a:gd name="T46" fmla="*/ 336464246 w 542"/>
                    <a:gd name="T47" fmla="*/ 439667229 h 724"/>
                    <a:gd name="T48" fmla="*/ 338965612 w 542"/>
                    <a:gd name="T49" fmla="*/ 446635711 h 724"/>
                    <a:gd name="T50" fmla="*/ 336464246 w 542"/>
                    <a:gd name="T51" fmla="*/ 455504905 h 724"/>
                    <a:gd name="T52" fmla="*/ 328333818 w 542"/>
                    <a:gd name="T53" fmla="*/ 458672759 h 724"/>
                    <a:gd name="T54" fmla="*/ 292685995 w 542"/>
                    <a:gd name="T55" fmla="*/ 446635711 h 724"/>
                    <a:gd name="T56" fmla="*/ 270796869 w 542"/>
                    <a:gd name="T57" fmla="*/ 416860176 h 724"/>
                    <a:gd name="T58" fmla="*/ 252035439 w 542"/>
                    <a:gd name="T59" fmla="*/ 342103608 h 724"/>
                    <a:gd name="T60" fmla="*/ 245781630 w 542"/>
                    <a:gd name="T61" fmla="*/ 312961743 h 724"/>
                    <a:gd name="T62" fmla="*/ 237651202 w 542"/>
                    <a:gd name="T63" fmla="*/ 286353365 h 724"/>
                    <a:gd name="T64" fmla="*/ 227019409 w 542"/>
                    <a:gd name="T65" fmla="*/ 261012925 h 724"/>
                    <a:gd name="T66" fmla="*/ 215136537 w 542"/>
                    <a:gd name="T67" fmla="*/ 238205971 h 724"/>
                    <a:gd name="T68" fmla="*/ 208257188 w 542"/>
                    <a:gd name="T69" fmla="*/ 226168924 h 724"/>
                    <a:gd name="T70" fmla="*/ 200753042 w 542"/>
                    <a:gd name="T71" fmla="*/ 215399018 h 724"/>
                    <a:gd name="T72" fmla="*/ 193873692 w 542"/>
                    <a:gd name="T73" fmla="*/ 204629062 h 724"/>
                    <a:gd name="T74" fmla="*/ 185743265 w 542"/>
                    <a:gd name="T75" fmla="*/ 195126297 h 724"/>
                    <a:gd name="T76" fmla="*/ 176987299 w 542"/>
                    <a:gd name="T77" fmla="*/ 184356391 h 724"/>
                    <a:gd name="T78" fmla="*/ 168857662 w 542"/>
                    <a:gd name="T79" fmla="*/ 174852830 h 724"/>
                    <a:gd name="T80" fmla="*/ 151971268 w 542"/>
                    <a:gd name="T81" fmla="*/ 155213730 h 724"/>
                    <a:gd name="T82" fmla="*/ 133209838 w 542"/>
                    <a:gd name="T83" fmla="*/ 137475342 h 724"/>
                    <a:gd name="T84" fmla="*/ 115073157 w 542"/>
                    <a:gd name="T85" fmla="*/ 119102588 h 724"/>
                    <a:gd name="T86" fmla="*/ 95060624 w 542"/>
                    <a:gd name="T87" fmla="*/ 100097033 h 724"/>
                    <a:gd name="T88" fmla="*/ 76298404 w 542"/>
                    <a:gd name="T89" fmla="*/ 81725075 h 724"/>
                    <a:gd name="T90" fmla="*/ 56911435 w 542"/>
                    <a:gd name="T91" fmla="*/ 63985891 h 724"/>
                    <a:gd name="T92" fmla="*/ 36898124 w 542"/>
                    <a:gd name="T93" fmla="*/ 45613920 h 724"/>
                    <a:gd name="T94" fmla="*/ 18762227 w 542"/>
                    <a:gd name="T95" fmla="*/ 25341243 h 724"/>
                    <a:gd name="T96" fmla="*/ 0 w 542"/>
                    <a:gd name="T97" fmla="*/ 5701342 h 724"/>
                    <a:gd name="T98" fmla="*/ 6879352 w 542"/>
                    <a:gd name="T99" fmla="*/ 0 h 724"/>
                    <a:gd name="T100" fmla="*/ 6879352 w 542"/>
                    <a:gd name="T101" fmla="*/ 0 h 72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542"/>
                    <a:gd name="T154" fmla="*/ 0 h 724"/>
                    <a:gd name="T155" fmla="*/ 542 w 542"/>
                    <a:gd name="T156" fmla="*/ 724 h 72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542" h="724">
                      <a:moveTo>
                        <a:pt x="11" y="0"/>
                      </a:moveTo>
                      <a:lnTo>
                        <a:pt x="27" y="15"/>
                      </a:lnTo>
                      <a:lnTo>
                        <a:pt x="40" y="32"/>
                      </a:lnTo>
                      <a:lnTo>
                        <a:pt x="72" y="63"/>
                      </a:lnTo>
                      <a:lnTo>
                        <a:pt x="105" y="93"/>
                      </a:lnTo>
                      <a:lnTo>
                        <a:pt x="137" y="121"/>
                      </a:lnTo>
                      <a:lnTo>
                        <a:pt x="169" y="150"/>
                      </a:lnTo>
                      <a:lnTo>
                        <a:pt x="203" y="179"/>
                      </a:lnTo>
                      <a:lnTo>
                        <a:pt x="236" y="207"/>
                      </a:lnTo>
                      <a:lnTo>
                        <a:pt x="266" y="237"/>
                      </a:lnTo>
                      <a:lnTo>
                        <a:pt x="297" y="268"/>
                      </a:lnTo>
                      <a:lnTo>
                        <a:pt x="323" y="298"/>
                      </a:lnTo>
                      <a:lnTo>
                        <a:pt x="350" y="333"/>
                      </a:lnTo>
                      <a:lnTo>
                        <a:pt x="374" y="367"/>
                      </a:lnTo>
                      <a:lnTo>
                        <a:pt x="393" y="405"/>
                      </a:lnTo>
                      <a:lnTo>
                        <a:pt x="412" y="445"/>
                      </a:lnTo>
                      <a:lnTo>
                        <a:pt x="435" y="534"/>
                      </a:lnTo>
                      <a:lnTo>
                        <a:pt x="443" y="582"/>
                      </a:lnTo>
                      <a:lnTo>
                        <a:pt x="456" y="631"/>
                      </a:lnTo>
                      <a:lnTo>
                        <a:pt x="466" y="654"/>
                      </a:lnTo>
                      <a:lnTo>
                        <a:pt x="481" y="671"/>
                      </a:lnTo>
                      <a:lnTo>
                        <a:pt x="500" y="684"/>
                      </a:lnTo>
                      <a:lnTo>
                        <a:pt x="525" y="688"/>
                      </a:lnTo>
                      <a:lnTo>
                        <a:pt x="538" y="694"/>
                      </a:lnTo>
                      <a:lnTo>
                        <a:pt x="542" y="705"/>
                      </a:lnTo>
                      <a:lnTo>
                        <a:pt x="538" y="719"/>
                      </a:lnTo>
                      <a:lnTo>
                        <a:pt x="525" y="724"/>
                      </a:lnTo>
                      <a:lnTo>
                        <a:pt x="468" y="705"/>
                      </a:lnTo>
                      <a:lnTo>
                        <a:pt x="433" y="658"/>
                      </a:lnTo>
                      <a:lnTo>
                        <a:pt x="403" y="540"/>
                      </a:lnTo>
                      <a:lnTo>
                        <a:pt x="393" y="494"/>
                      </a:lnTo>
                      <a:lnTo>
                        <a:pt x="380" y="452"/>
                      </a:lnTo>
                      <a:lnTo>
                        <a:pt x="363" y="412"/>
                      </a:lnTo>
                      <a:lnTo>
                        <a:pt x="344" y="376"/>
                      </a:lnTo>
                      <a:lnTo>
                        <a:pt x="333" y="357"/>
                      </a:lnTo>
                      <a:lnTo>
                        <a:pt x="321" y="340"/>
                      </a:lnTo>
                      <a:lnTo>
                        <a:pt x="310" y="323"/>
                      </a:lnTo>
                      <a:lnTo>
                        <a:pt x="297" y="308"/>
                      </a:lnTo>
                      <a:lnTo>
                        <a:pt x="283" y="291"/>
                      </a:lnTo>
                      <a:lnTo>
                        <a:pt x="270" y="276"/>
                      </a:lnTo>
                      <a:lnTo>
                        <a:pt x="243" y="245"/>
                      </a:lnTo>
                      <a:lnTo>
                        <a:pt x="213" y="217"/>
                      </a:lnTo>
                      <a:lnTo>
                        <a:pt x="184" y="188"/>
                      </a:lnTo>
                      <a:lnTo>
                        <a:pt x="152" y="158"/>
                      </a:lnTo>
                      <a:lnTo>
                        <a:pt x="122" y="129"/>
                      </a:lnTo>
                      <a:lnTo>
                        <a:pt x="91" y="101"/>
                      </a:lnTo>
                      <a:lnTo>
                        <a:pt x="59" y="72"/>
                      </a:lnTo>
                      <a:lnTo>
                        <a:pt x="30" y="40"/>
                      </a:lnTo>
                      <a:lnTo>
                        <a:pt x="0" y="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6" name="Freeform 81"/>
                <p:cNvSpPr>
                  <a:spLocks/>
                </p:cNvSpPr>
                <p:nvPr/>
              </p:nvSpPr>
              <p:spPr bwMode="auto">
                <a:xfrm>
                  <a:off x="4840288" y="4470401"/>
                  <a:ext cx="284163" cy="390525"/>
                </a:xfrm>
                <a:custGeom>
                  <a:avLst/>
                  <a:gdLst>
                    <a:gd name="T0" fmla="*/ 10710881 w 358"/>
                    <a:gd name="T1" fmla="*/ 1254750 h 493"/>
                    <a:gd name="T2" fmla="*/ 31502407 w 358"/>
                    <a:gd name="T3" fmla="*/ 16942291 h 493"/>
                    <a:gd name="T4" fmla="*/ 40952808 w 358"/>
                    <a:gd name="T5" fmla="*/ 30119543 h 493"/>
                    <a:gd name="T6" fmla="*/ 50403209 w 358"/>
                    <a:gd name="T7" fmla="*/ 44551537 h 493"/>
                    <a:gd name="T8" fmla="*/ 59853622 w 358"/>
                    <a:gd name="T9" fmla="*/ 59610918 h 493"/>
                    <a:gd name="T10" fmla="*/ 68674578 w 358"/>
                    <a:gd name="T11" fmla="*/ 74043705 h 493"/>
                    <a:gd name="T12" fmla="*/ 76865296 w 358"/>
                    <a:gd name="T13" fmla="*/ 87220158 h 493"/>
                    <a:gd name="T14" fmla="*/ 83795537 w 358"/>
                    <a:gd name="T15" fmla="*/ 97887904 h 493"/>
                    <a:gd name="T16" fmla="*/ 94506415 w 358"/>
                    <a:gd name="T17" fmla="*/ 111065174 h 493"/>
                    <a:gd name="T18" fmla="*/ 106477001 w 358"/>
                    <a:gd name="T19" fmla="*/ 122986877 h 493"/>
                    <a:gd name="T20" fmla="*/ 119708038 w 358"/>
                    <a:gd name="T21" fmla="*/ 134909373 h 493"/>
                    <a:gd name="T22" fmla="*/ 131678599 w 358"/>
                    <a:gd name="T23" fmla="*/ 146831868 h 493"/>
                    <a:gd name="T24" fmla="*/ 140499555 w 358"/>
                    <a:gd name="T25" fmla="*/ 157498822 h 493"/>
                    <a:gd name="T26" fmla="*/ 152470116 w 358"/>
                    <a:gd name="T27" fmla="*/ 176951398 h 493"/>
                    <a:gd name="T28" fmla="*/ 159400357 w 358"/>
                    <a:gd name="T29" fmla="*/ 187618352 h 493"/>
                    <a:gd name="T30" fmla="*/ 167591075 w 358"/>
                    <a:gd name="T31" fmla="*/ 199540848 h 493"/>
                    <a:gd name="T32" fmla="*/ 175151554 w 358"/>
                    <a:gd name="T33" fmla="*/ 211462601 h 493"/>
                    <a:gd name="T34" fmla="*/ 183342272 w 358"/>
                    <a:gd name="T35" fmla="*/ 224639846 h 493"/>
                    <a:gd name="T36" fmla="*/ 190272513 w 358"/>
                    <a:gd name="T37" fmla="*/ 237817091 h 493"/>
                    <a:gd name="T38" fmla="*/ 199092676 w 358"/>
                    <a:gd name="T39" fmla="*/ 250994336 h 493"/>
                    <a:gd name="T40" fmla="*/ 212323763 w 358"/>
                    <a:gd name="T41" fmla="*/ 273583785 h 493"/>
                    <a:gd name="T42" fmla="*/ 225554800 w 358"/>
                    <a:gd name="T43" fmla="*/ 303075941 h 493"/>
                    <a:gd name="T44" fmla="*/ 224294324 w 358"/>
                    <a:gd name="T45" fmla="*/ 309350480 h 493"/>
                    <a:gd name="T46" fmla="*/ 217994321 w 358"/>
                    <a:gd name="T47" fmla="*/ 308095731 h 493"/>
                    <a:gd name="T48" fmla="*/ 199092676 w 358"/>
                    <a:gd name="T49" fmla="*/ 282995990 h 493"/>
                    <a:gd name="T50" fmla="*/ 187122115 w 358"/>
                    <a:gd name="T51" fmla="*/ 261661290 h 493"/>
                    <a:gd name="T52" fmla="*/ 173891078 w 358"/>
                    <a:gd name="T53" fmla="*/ 237817091 h 493"/>
                    <a:gd name="T54" fmla="*/ 160660834 w 358"/>
                    <a:gd name="T55" fmla="*/ 211462601 h 493"/>
                    <a:gd name="T56" fmla="*/ 148689479 w 358"/>
                    <a:gd name="T57" fmla="*/ 187618352 h 493"/>
                    <a:gd name="T58" fmla="*/ 141759238 w 358"/>
                    <a:gd name="T59" fmla="*/ 176951398 h 493"/>
                    <a:gd name="T60" fmla="*/ 135459236 w 358"/>
                    <a:gd name="T61" fmla="*/ 166911027 h 493"/>
                    <a:gd name="T62" fmla="*/ 124748358 w 358"/>
                    <a:gd name="T63" fmla="*/ 153106407 h 493"/>
                    <a:gd name="T64" fmla="*/ 112777797 w 358"/>
                    <a:gd name="T65" fmla="*/ 139929162 h 493"/>
                    <a:gd name="T66" fmla="*/ 99546735 w 358"/>
                    <a:gd name="T67" fmla="*/ 128007459 h 493"/>
                    <a:gd name="T68" fmla="*/ 75604820 w 358"/>
                    <a:gd name="T69" fmla="*/ 102907694 h 493"/>
                    <a:gd name="T70" fmla="*/ 69304817 w 358"/>
                    <a:gd name="T71" fmla="*/ 94122864 h 493"/>
                    <a:gd name="T72" fmla="*/ 56704018 w 358"/>
                    <a:gd name="T73" fmla="*/ 81572993 h 493"/>
                    <a:gd name="T74" fmla="*/ 39692331 w 358"/>
                    <a:gd name="T75" fmla="*/ 62121209 h 493"/>
                    <a:gd name="T76" fmla="*/ 22681445 w 358"/>
                    <a:gd name="T77" fmla="*/ 42041246 h 493"/>
                    <a:gd name="T78" fmla="*/ 8820959 w 358"/>
                    <a:gd name="T79" fmla="*/ 22589456 h 493"/>
                    <a:gd name="T80" fmla="*/ 0 w 358"/>
                    <a:gd name="T81" fmla="*/ 8784833 h 493"/>
                    <a:gd name="T82" fmla="*/ 0 w 358"/>
                    <a:gd name="T83" fmla="*/ 0 h 493"/>
                    <a:gd name="T84" fmla="*/ 10710881 w 358"/>
                    <a:gd name="T85" fmla="*/ 1254750 h 493"/>
                    <a:gd name="T86" fmla="*/ 10710881 w 358"/>
                    <a:gd name="T87" fmla="*/ 1254750 h 49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58"/>
                    <a:gd name="T133" fmla="*/ 0 h 493"/>
                    <a:gd name="T134" fmla="*/ 358 w 358"/>
                    <a:gd name="T135" fmla="*/ 493 h 493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58" h="493">
                      <a:moveTo>
                        <a:pt x="17" y="2"/>
                      </a:moveTo>
                      <a:lnTo>
                        <a:pt x="50" y="27"/>
                      </a:lnTo>
                      <a:lnTo>
                        <a:pt x="65" y="48"/>
                      </a:lnTo>
                      <a:lnTo>
                        <a:pt x="80" y="71"/>
                      </a:lnTo>
                      <a:lnTo>
                        <a:pt x="95" y="95"/>
                      </a:lnTo>
                      <a:lnTo>
                        <a:pt x="109" y="118"/>
                      </a:lnTo>
                      <a:lnTo>
                        <a:pt x="122" y="139"/>
                      </a:lnTo>
                      <a:lnTo>
                        <a:pt x="133" y="156"/>
                      </a:lnTo>
                      <a:lnTo>
                        <a:pt x="150" y="177"/>
                      </a:lnTo>
                      <a:lnTo>
                        <a:pt x="169" y="196"/>
                      </a:lnTo>
                      <a:lnTo>
                        <a:pt x="190" y="215"/>
                      </a:lnTo>
                      <a:lnTo>
                        <a:pt x="209" y="234"/>
                      </a:lnTo>
                      <a:lnTo>
                        <a:pt x="223" y="251"/>
                      </a:lnTo>
                      <a:lnTo>
                        <a:pt x="242" y="282"/>
                      </a:lnTo>
                      <a:lnTo>
                        <a:pt x="253" y="299"/>
                      </a:lnTo>
                      <a:lnTo>
                        <a:pt x="266" y="318"/>
                      </a:lnTo>
                      <a:lnTo>
                        <a:pt x="278" y="337"/>
                      </a:lnTo>
                      <a:lnTo>
                        <a:pt x="291" y="358"/>
                      </a:lnTo>
                      <a:lnTo>
                        <a:pt x="302" y="379"/>
                      </a:lnTo>
                      <a:lnTo>
                        <a:pt x="316" y="400"/>
                      </a:lnTo>
                      <a:lnTo>
                        <a:pt x="337" y="436"/>
                      </a:lnTo>
                      <a:lnTo>
                        <a:pt x="358" y="483"/>
                      </a:lnTo>
                      <a:lnTo>
                        <a:pt x="356" y="493"/>
                      </a:lnTo>
                      <a:lnTo>
                        <a:pt x="346" y="491"/>
                      </a:lnTo>
                      <a:lnTo>
                        <a:pt x="316" y="451"/>
                      </a:lnTo>
                      <a:lnTo>
                        <a:pt x="297" y="417"/>
                      </a:lnTo>
                      <a:lnTo>
                        <a:pt x="276" y="379"/>
                      </a:lnTo>
                      <a:lnTo>
                        <a:pt x="255" y="337"/>
                      </a:lnTo>
                      <a:lnTo>
                        <a:pt x="236" y="299"/>
                      </a:lnTo>
                      <a:lnTo>
                        <a:pt x="225" y="282"/>
                      </a:lnTo>
                      <a:lnTo>
                        <a:pt x="215" y="266"/>
                      </a:lnTo>
                      <a:lnTo>
                        <a:pt x="198" y="244"/>
                      </a:lnTo>
                      <a:lnTo>
                        <a:pt x="179" y="223"/>
                      </a:lnTo>
                      <a:lnTo>
                        <a:pt x="158" y="204"/>
                      </a:lnTo>
                      <a:lnTo>
                        <a:pt x="120" y="164"/>
                      </a:lnTo>
                      <a:lnTo>
                        <a:pt x="110" y="150"/>
                      </a:lnTo>
                      <a:lnTo>
                        <a:pt x="90" y="130"/>
                      </a:lnTo>
                      <a:lnTo>
                        <a:pt x="63" y="99"/>
                      </a:lnTo>
                      <a:lnTo>
                        <a:pt x="36" y="67"/>
                      </a:lnTo>
                      <a:lnTo>
                        <a:pt x="14" y="36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" name="Freeform 82"/>
                <p:cNvSpPr>
                  <a:spLocks/>
                </p:cNvSpPr>
                <p:nvPr/>
              </p:nvSpPr>
              <p:spPr bwMode="auto">
                <a:xfrm>
                  <a:off x="5060951" y="4852988"/>
                  <a:ext cx="204788" cy="93663"/>
                </a:xfrm>
                <a:custGeom>
                  <a:avLst/>
                  <a:gdLst>
                    <a:gd name="T0" fmla="*/ 134198833 w 258"/>
                    <a:gd name="T1" fmla="*/ 27721872 h 118"/>
                    <a:gd name="T2" fmla="*/ 134829071 w 258"/>
                    <a:gd name="T3" fmla="*/ 11970608 h 118"/>
                    <a:gd name="T4" fmla="*/ 138608916 w 258"/>
                    <a:gd name="T5" fmla="*/ 2520170 h 118"/>
                    <a:gd name="T6" fmla="*/ 146799639 w 258"/>
                    <a:gd name="T7" fmla="*/ 0 h 118"/>
                    <a:gd name="T8" fmla="*/ 158770206 w 258"/>
                    <a:gd name="T9" fmla="*/ 11970608 h 118"/>
                    <a:gd name="T10" fmla="*/ 162550845 w 258"/>
                    <a:gd name="T11" fmla="*/ 39693270 h 118"/>
                    <a:gd name="T12" fmla="*/ 160030683 w 258"/>
                    <a:gd name="T13" fmla="*/ 51663875 h 118"/>
                    <a:gd name="T14" fmla="*/ 148060116 w 258"/>
                    <a:gd name="T15" fmla="*/ 57963913 h 118"/>
                    <a:gd name="T16" fmla="*/ 90725828 w 258"/>
                    <a:gd name="T17" fmla="*/ 57963913 h 118"/>
                    <a:gd name="T18" fmla="*/ 33392347 w 258"/>
                    <a:gd name="T19" fmla="*/ 62374804 h 118"/>
                    <a:gd name="T20" fmla="*/ 18901612 w 258"/>
                    <a:gd name="T21" fmla="*/ 69935311 h 118"/>
                    <a:gd name="T22" fmla="*/ 5670563 w 258"/>
                    <a:gd name="T23" fmla="*/ 74345409 h 118"/>
                    <a:gd name="T24" fmla="*/ 0 w 258"/>
                    <a:gd name="T25" fmla="*/ 73084927 h 118"/>
                    <a:gd name="T26" fmla="*/ 2520162 w 258"/>
                    <a:gd name="T27" fmla="*/ 67415142 h 118"/>
                    <a:gd name="T28" fmla="*/ 11970570 w 258"/>
                    <a:gd name="T29" fmla="*/ 58594154 h 118"/>
                    <a:gd name="T30" fmla="*/ 26462102 w 258"/>
                    <a:gd name="T31" fmla="*/ 51663875 h 118"/>
                    <a:gd name="T32" fmla="*/ 64264533 w 258"/>
                    <a:gd name="T33" fmla="*/ 39693270 h 118"/>
                    <a:gd name="T34" fmla="*/ 134198833 w 258"/>
                    <a:gd name="T35" fmla="*/ 27721872 h 118"/>
                    <a:gd name="T36" fmla="*/ 134198833 w 258"/>
                    <a:gd name="T37" fmla="*/ 27721872 h 11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58"/>
                    <a:gd name="T58" fmla="*/ 0 h 118"/>
                    <a:gd name="T59" fmla="*/ 258 w 258"/>
                    <a:gd name="T60" fmla="*/ 118 h 11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58" h="118">
                      <a:moveTo>
                        <a:pt x="213" y="44"/>
                      </a:moveTo>
                      <a:lnTo>
                        <a:pt x="214" y="19"/>
                      </a:lnTo>
                      <a:lnTo>
                        <a:pt x="220" y="4"/>
                      </a:lnTo>
                      <a:lnTo>
                        <a:pt x="233" y="0"/>
                      </a:lnTo>
                      <a:lnTo>
                        <a:pt x="252" y="19"/>
                      </a:lnTo>
                      <a:lnTo>
                        <a:pt x="258" y="63"/>
                      </a:lnTo>
                      <a:lnTo>
                        <a:pt x="254" y="82"/>
                      </a:lnTo>
                      <a:lnTo>
                        <a:pt x="235" y="92"/>
                      </a:lnTo>
                      <a:lnTo>
                        <a:pt x="144" y="92"/>
                      </a:lnTo>
                      <a:lnTo>
                        <a:pt x="53" y="99"/>
                      </a:lnTo>
                      <a:lnTo>
                        <a:pt x="30" y="111"/>
                      </a:lnTo>
                      <a:lnTo>
                        <a:pt x="9" y="118"/>
                      </a:lnTo>
                      <a:lnTo>
                        <a:pt x="0" y="116"/>
                      </a:lnTo>
                      <a:lnTo>
                        <a:pt x="4" y="107"/>
                      </a:lnTo>
                      <a:lnTo>
                        <a:pt x="19" y="93"/>
                      </a:lnTo>
                      <a:lnTo>
                        <a:pt x="42" y="82"/>
                      </a:lnTo>
                      <a:lnTo>
                        <a:pt x="102" y="63"/>
                      </a:lnTo>
                      <a:lnTo>
                        <a:pt x="213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8" name="Freeform 83"/>
                <p:cNvSpPr>
                  <a:spLocks/>
                </p:cNvSpPr>
                <p:nvPr/>
              </p:nvSpPr>
              <p:spPr bwMode="auto">
                <a:xfrm>
                  <a:off x="4965701" y="4918076"/>
                  <a:ext cx="573088" cy="184150"/>
                </a:xfrm>
                <a:custGeom>
                  <a:avLst/>
                  <a:gdLst>
                    <a:gd name="T0" fmla="*/ 26462064 w 722"/>
                    <a:gd name="T1" fmla="*/ 26462043 h 232"/>
                    <a:gd name="T2" fmla="*/ 14490714 w 722"/>
                    <a:gd name="T3" fmla="*/ 71824856 h 232"/>
                    <a:gd name="T4" fmla="*/ 38432614 w 722"/>
                    <a:gd name="T5" fmla="*/ 81275241 h 232"/>
                    <a:gd name="T6" fmla="*/ 63634203 w 722"/>
                    <a:gd name="T7" fmla="*/ 90095389 h 232"/>
                    <a:gd name="T8" fmla="*/ 107736588 w 722"/>
                    <a:gd name="T9" fmla="*/ 75604692 h 232"/>
                    <a:gd name="T10" fmla="*/ 156880058 w 722"/>
                    <a:gd name="T11" fmla="*/ 88835708 h 232"/>
                    <a:gd name="T12" fmla="*/ 192792503 w 722"/>
                    <a:gd name="T13" fmla="*/ 103326404 h 232"/>
                    <a:gd name="T14" fmla="*/ 233745312 w 722"/>
                    <a:gd name="T15" fmla="*/ 117187681 h 232"/>
                    <a:gd name="T16" fmla="*/ 279108148 w 722"/>
                    <a:gd name="T17" fmla="*/ 126007829 h 232"/>
                    <a:gd name="T18" fmla="*/ 326991143 w 722"/>
                    <a:gd name="T19" fmla="*/ 126007829 h 232"/>
                    <a:gd name="T20" fmla="*/ 378023739 w 722"/>
                    <a:gd name="T21" fmla="*/ 112776814 h 232"/>
                    <a:gd name="T22" fmla="*/ 404485790 w 722"/>
                    <a:gd name="T23" fmla="*/ 99546567 h 232"/>
                    <a:gd name="T24" fmla="*/ 430947147 w 722"/>
                    <a:gd name="T25" fmla="*/ 80014766 h 232"/>
                    <a:gd name="T26" fmla="*/ 435987463 w 722"/>
                    <a:gd name="T27" fmla="*/ 69304700 h 232"/>
                    <a:gd name="T28" fmla="*/ 427167308 w 722"/>
                    <a:gd name="T29" fmla="*/ 59853522 h 232"/>
                    <a:gd name="T30" fmla="*/ 414566421 w 722"/>
                    <a:gd name="T31" fmla="*/ 50403124 h 232"/>
                    <a:gd name="T32" fmla="*/ 398815237 w 722"/>
                    <a:gd name="T33" fmla="*/ 40952739 h 232"/>
                    <a:gd name="T34" fmla="*/ 365422951 w 722"/>
                    <a:gd name="T35" fmla="*/ 23941881 h 232"/>
                    <a:gd name="T36" fmla="*/ 329511300 w 722"/>
                    <a:gd name="T37" fmla="*/ 13231021 h 232"/>
                    <a:gd name="T38" fmla="*/ 294229094 w 722"/>
                    <a:gd name="T39" fmla="*/ 8190707 h 232"/>
                    <a:gd name="T40" fmla="*/ 294229094 w 722"/>
                    <a:gd name="T41" fmla="*/ 0 h 232"/>
                    <a:gd name="T42" fmla="*/ 340221375 w 722"/>
                    <a:gd name="T43" fmla="*/ 9450388 h 232"/>
                    <a:gd name="T44" fmla="*/ 405745472 w 722"/>
                    <a:gd name="T45" fmla="*/ 33392272 h 232"/>
                    <a:gd name="T46" fmla="*/ 451108408 w 722"/>
                    <a:gd name="T47" fmla="*/ 64893833 h 232"/>
                    <a:gd name="T48" fmla="*/ 454889041 w 722"/>
                    <a:gd name="T49" fmla="*/ 81275241 h 232"/>
                    <a:gd name="T50" fmla="*/ 450478964 w 722"/>
                    <a:gd name="T51" fmla="*/ 88835708 h 232"/>
                    <a:gd name="T52" fmla="*/ 438507620 w 722"/>
                    <a:gd name="T53" fmla="*/ 97026412 h 232"/>
                    <a:gd name="T54" fmla="*/ 414566421 w 722"/>
                    <a:gd name="T55" fmla="*/ 108996977 h 232"/>
                    <a:gd name="T56" fmla="*/ 389364845 w 722"/>
                    <a:gd name="T57" fmla="*/ 120967518 h 232"/>
                    <a:gd name="T58" fmla="*/ 362902793 w 722"/>
                    <a:gd name="T59" fmla="*/ 130417903 h 232"/>
                    <a:gd name="T60" fmla="*/ 335181060 w 722"/>
                    <a:gd name="T61" fmla="*/ 139238844 h 232"/>
                    <a:gd name="T62" fmla="*/ 280367830 w 722"/>
                    <a:gd name="T63" fmla="*/ 146169074 h 232"/>
                    <a:gd name="T64" fmla="*/ 224924363 w 722"/>
                    <a:gd name="T65" fmla="*/ 142389237 h 232"/>
                    <a:gd name="T66" fmla="*/ 199722738 w 722"/>
                    <a:gd name="T67" fmla="*/ 131678377 h 232"/>
                    <a:gd name="T68" fmla="*/ 160659898 w 722"/>
                    <a:gd name="T69" fmla="*/ 112776814 h 232"/>
                    <a:gd name="T70" fmla="*/ 124748248 w 722"/>
                    <a:gd name="T71" fmla="*/ 94506256 h 232"/>
                    <a:gd name="T72" fmla="*/ 108997064 w 722"/>
                    <a:gd name="T73" fmla="*/ 85055077 h 232"/>
                    <a:gd name="T74" fmla="*/ 93245856 w 722"/>
                    <a:gd name="T75" fmla="*/ 97026412 h 232"/>
                    <a:gd name="T76" fmla="*/ 75604753 w 722"/>
                    <a:gd name="T77" fmla="*/ 103956641 h 232"/>
                    <a:gd name="T78" fmla="*/ 27721746 w 722"/>
                    <a:gd name="T79" fmla="*/ 93245782 h 232"/>
                    <a:gd name="T80" fmla="*/ 3780635 w 722"/>
                    <a:gd name="T81" fmla="*/ 81275241 h 232"/>
                    <a:gd name="T82" fmla="*/ 0 w 722"/>
                    <a:gd name="T83" fmla="*/ 74344218 h 232"/>
                    <a:gd name="T84" fmla="*/ 3780635 w 722"/>
                    <a:gd name="T85" fmla="*/ 67413988 h 232"/>
                    <a:gd name="T86" fmla="*/ 8190714 w 722"/>
                    <a:gd name="T87" fmla="*/ 45362813 h 232"/>
                    <a:gd name="T88" fmla="*/ 17641109 w 722"/>
                    <a:gd name="T89" fmla="*/ 23941881 h 232"/>
                    <a:gd name="T90" fmla="*/ 26462064 w 722"/>
                    <a:gd name="T91" fmla="*/ 26462043 h 232"/>
                    <a:gd name="T92" fmla="*/ 26462064 w 722"/>
                    <a:gd name="T93" fmla="*/ 26462043 h 23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22"/>
                    <a:gd name="T142" fmla="*/ 0 h 232"/>
                    <a:gd name="T143" fmla="*/ 722 w 722"/>
                    <a:gd name="T144" fmla="*/ 232 h 23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22" h="232">
                      <a:moveTo>
                        <a:pt x="42" y="42"/>
                      </a:moveTo>
                      <a:lnTo>
                        <a:pt x="23" y="114"/>
                      </a:lnTo>
                      <a:lnTo>
                        <a:pt x="61" y="129"/>
                      </a:lnTo>
                      <a:lnTo>
                        <a:pt x="101" y="143"/>
                      </a:lnTo>
                      <a:lnTo>
                        <a:pt x="171" y="120"/>
                      </a:lnTo>
                      <a:lnTo>
                        <a:pt x="249" y="141"/>
                      </a:lnTo>
                      <a:lnTo>
                        <a:pt x="306" y="164"/>
                      </a:lnTo>
                      <a:lnTo>
                        <a:pt x="371" y="186"/>
                      </a:lnTo>
                      <a:lnTo>
                        <a:pt x="443" y="200"/>
                      </a:lnTo>
                      <a:lnTo>
                        <a:pt x="519" y="200"/>
                      </a:lnTo>
                      <a:lnTo>
                        <a:pt x="600" y="179"/>
                      </a:lnTo>
                      <a:lnTo>
                        <a:pt x="642" y="158"/>
                      </a:lnTo>
                      <a:lnTo>
                        <a:pt x="684" y="127"/>
                      </a:lnTo>
                      <a:lnTo>
                        <a:pt x="692" y="110"/>
                      </a:lnTo>
                      <a:lnTo>
                        <a:pt x="678" y="95"/>
                      </a:lnTo>
                      <a:lnTo>
                        <a:pt x="658" y="80"/>
                      </a:lnTo>
                      <a:lnTo>
                        <a:pt x="633" y="65"/>
                      </a:lnTo>
                      <a:lnTo>
                        <a:pt x="580" y="38"/>
                      </a:lnTo>
                      <a:lnTo>
                        <a:pt x="523" y="21"/>
                      </a:lnTo>
                      <a:lnTo>
                        <a:pt x="467" y="13"/>
                      </a:lnTo>
                      <a:lnTo>
                        <a:pt x="467" y="0"/>
                      </a:lnTo>
                      <a:lnTo>
                        <a:pt x="540" y="15"/>
                      </a:lnTo>
                      <a:lnTo>
                        <a:pt x="644" y="53"/>
                      </a:lnTo>
                      <a:lnTo>
                        <a:pt x="716" y="103"/>
                      </a:lnTo>
                      <a:lnTo>
                        <a:pt x="722" y="129"/>
                      </a:lnTo>
                      <a:lnTo>
                        <a:pt x="715" y="141"/>
                      </a:lnTo>
                      <a:lnTo>
                        <a:pt x="696" y="154"/>
                      </a:lnTo>
                      <a:lnTo>
                        <a:pt x="658" y="173"/>
                      </a:lnTo>
                      <a:lnTo>
                        <a:pt x="618" y="192"/>
                      </a:lnTo>
                      <a:lnTo>
                        <a:pt x="576" y="207"/>
                      </a:lnTo>
                      <a:lnTo>
                        <a:pt x="532" y="221"/>
                      </a:lnTo>
                      <a:lnTo>
                        <a:pt x="445" y="232"/>
                      </a:lnTo>
                      <a:lnTo>
                        <a:pt x="357" y="226"/>
                      </a:lnTo>
                      <a:lnTo>
                        <a:pt x="317" y="209"/>
                      </a:lnTo>
                      <a:lnTo>
                        <a:pt x="255" y="179"/>
                      </a:lnTo>
                      <a:lnTo>
                        <a:pt x="198" y="150"/>
                      </a:lnTo>
                      <a:lnTo>
                        <a:pt x="173" y="135"/>
                      </a:lnTo>
                      <a:lnTo>
                        <a:pt x="148" y="154"/>
                      </a:lnTo>
                      <a:lnTo>
                        <a:pt x="120" y="165"/>
                      </a:lnTo>
                      <a:lnTo>
                        <a:pt x="44" y="148"/>
                      </a:lnTo>
                      <a:lnTo>
                        <a:pt x="6" y="129"/>
                      </a:lnTo>
                      <a:lnTo>
                        <a:pt x="0" y="118"/>
                      </a:lnTo>
                      <a:lnTo>
                        <a:pt x="6" y="107"/>
                      </a:lnTo>
                      <a:lnTo>
                        <a:pt x="13" y="72"/>
                      </a:lnTo>
                      <a:lnTo>
                        <a:pt x="28" y="38"/>
                      </a:lnTo>
                      <a:lnTo>
                        <a:pt x="4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9" name="Freeform 84"/>
                <p:cNvSpPr>
                  <a:spLocks/>
                </p:cNvSpPr>
                <p:nvPr/>
              </p:nvSpPr>
              <p:spPr bwMode="auto">
                <a:xfrm>
                  <a:off x="5248276" y="4943476"/>
                  <a:ext cx="122238" cy="119063"/>
                </a:xfrm>
                <a:custGeom>
                  <a:avLst/>
                  <a:gdLst>
                    <a:gd name="T0" fmla="*/ 93876390 w 154"/>
                    <a:gd name="T1" fmla="*/ 8704215 h 151"/>
                    <a:gd name="T2" fmla="*/ 70564660 w 154"/>
                    <a:gd name="T3" fmla="*/ 15542847 h 151"/>
                    <a:gd name="T4" fmla="*/ 51663803 w 154"/>
                    <a:gd name="T5" fmla="*/ 29843023 h 151"/>
                    <a:gd name="T6" fmla="*/ 39692422 w 154"/>
                    <a:gd name="T7" fmla="*/ 47251446 h 151"/>
                    <a:gd name="T8" fmla="*/ 30241999 w 154"/>
                    <a:gd name="T9" fmla="*/ 67768134 h 151"/>
                    <a:gd name="T10" fmla="*/ 19531091 w 154"/>
                    <a:gd name="T11" fmla="*/ 87663474 h 151"/>
                    <a:gd name="T12" fmla="*/ 6300812 w 154"/>
                    <a:gd name="T13" fmla="*/ 93880768 h 151"/>
                    <a:gd name="T14" fmla="*/ 0 w 154"/>
                    <a:gd name="T15" fmla="*/ 80824845 h 151"/>
                    <a:gd name="T16" fmla="*/ 3780647 w 154"/>
                    <a:gd name="T17" fmla="*/ 67768134 h 151"/>
                    <a:gd name="T18" fmla="*/ 10080665 w 154"/>
                    <a:gd name="T19" fmla="*/ 54712211 h 151"/>
                    <a:gd name="T20" fmla="*/ 18271405 w 154"/>
                    <a:gd name="T21" fmla="*/ 42898946 h 151"/>
                    <a:gd name="T22" fmla="*/ 27721834 w 154"/>
                    <a:gd name="T23" fmla="*/ 32329940 h 151"/>
                    <a:gd name="T24" fmla="*/ 39692422 w 154"/>
                    <a:gd name="T25" fmla="*/ 22382264 h 151"/>
                    <a:gd name="T26" fmla="*/ 51663803 w 154"/>
                    <a:gd name="T27" fmla="*/ 14299388 h 151"/>
                    <a:gd name="T28" fmla="*/ 76865471 w 154"/>
                    <a:gd name="T29" fmla="*/ 3730378 h 151"/>
                    <a:gd name="T30" fmla="*/ 92616704 w 154"/>
                    <a:gd name="T31" fmla="*/ 0 h 151"/>
                    <a:gd name="T32" fmla="*/ 97026796 w 154"/>
                    <a:gd name="T33" fmla="*/ 2486918 h 151"/>
                    <a:gd name="T34" fmla="*/ 93876390 w 154"/>
                    <a:gd name="T35" fmla="*/ 8704215 h 151"/>
                    <a:gd name="T36" fmla="*/ 93876390 w 154"/>
                    <a:gd name="T37" fmla="*/ 8704215 h 15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54"/>
                    <a:gd name="T58" fmla="*/ 0 h 151"/>
                    <a:gd name="T59" fmla="*/ 154 w 154"/>
                    <a:gd name="T60" fmla="*/ 151 h 15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54" h="151">
                      <a:moveTo>
                        <a:pt x="149" y="14"/>
                      </a:moveTo>
                      <a:lnTo>
                        <a:pt x="112" y="25"/>
                      </a:lnTo>
                      <a:lnTo>
                        <a:pt x="82" y="48"/>
                      </a:lnTo>
                      <a:lnTo>
                        <a:pt x="63" y="76"/>
                      </a:lnTo>
                      <a:lnTo>
                        <a:pt x="48" y="109"/>
                      </a:lnTo>
                      <a:lnTo>
                        <a:pt x="31" y="141"/>
                      </a:lnTo>
                      <a:lnTo>
                        <a:pt x="10" y="151"/>
                      </a:lnTo>
                      <a:lnTo>
                        <a:pt x="0" y="130"/>
                      </a:lnTo>
                      <a:lnTo>
                        <a:pt x="6" y="109"/>
                      </a:lnTo>
                      <a:lnTo>
                        <a:pt x="16" y="88"/>
                      </a:lnTo>
                      <a:lnTo>
                        <a:pt x="29" y="69"/>
                      </a:lnTo>
                      <a:lnTo>
                        <a:pt x="44" y="52"/>
                      </a:lnTo>
                      <a:lnTo>
                        <a:pt x="63" y="36"/>
                      </a:lnTo>
                      <a:lnTo>
                        <a:pt x="82" y="23"/>
                      </a:lnTo>
                      <a:lnTo>
                        <a:pt x="122" y="6"/>
                      </a:lnTo>
                      <a:lnTo>
                        <a:pt x="147" y="0"/>
                      </a:lnTo>
                      <a:lnTo>
                        <a:pt x="154" y="4"/>
                      </a:lnTo>
                      <a:lnTo>
                        <a:pt x="14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0" name="Freeform 85"/>
                <p:cNvSpPr>
                  <a:spLocks/>
                </p:cNvSpPr>
                <p:nvPr/>
              </p:nvSpPr>
              <p:spPr bwMode="auto">
                <a:xfrm>
                  <a:off x="3736976" y="3086101"/>
                  <a:ext cx="554038" cy="222250"/>
                </a:xfrm>
                <a:custGeom>
                  <a:avLst/>
                  <a:gdLst>
                    <a:gd name="T0" fmla="*/ 6264586 w 700"/>
                    <a:gd name="T1" fmla="*/ 0 h 282"/>
                    <a:gd name="T2" fmla="*/ 27563393 w 700"/>
                    <a:gd name="T3" fmla="*/ 20497437 h 282"/>
                    <a:gd name="T4" fmla="*/ 38212791 w 700"/>
                    <a:gd name="T5" fmla="*/ 31056678 h 282"/>
                    <a:gd name="T6" fmla="*/ 48862981 w 700"/>
                    <a:gd name="T7" fmla="*/ 42857990 h 282"/>
                    <a:gd name="T8" fmla="*/ 59512391 w 700"/>
                    <a:gd name="T9" fmla="*/ 53417237 h 282"/>
                    <a:gd name="T10" fmla="*/ 68908873 w 700"/>
                    <a:gd name="T11" fmla="*/ 65219338 h 282"/>
                    <a:gd name="T12" fmla="*/ 80185125 w 700"/>
                    <a:gd name="T13" fmla="*/ 75778572 h 282"/>
                    <a:gd name="T14" fmla="*/ 90834523 w 700"/>
                    <a:gd name="T15" fmla="*/ 86337807 h 282"/>
                    <a:gd name="T16" fmla="*/ 107122468 w 700"/>
                    <a:gd name="T17" fmla="*/ 100624063 h 282"/>
                    <a:gd name="T18" fmla="*/ 125289368 w 700"/>
                    <a:gd name="T19" fmla="*/ 112425400 h 282"/>
                    <a:gd name="T20" fmla="*/ 144082330 w 700"/>
                    <a:gd name="T21" fmla="*/ 122984634 h 282"/>
                    <a:gd name="T22" fmla="*/ 164129001 w 700"/>
                    <a:gd name="T23" fmla="*/ 132301792 h 282"/>
                    <a:gd name="T24" fmla="*/ 208606414 w 700"/>
                    <a:gd name="T25" fmla="*/ 145345181 h 282"/>
                    <a:gd name="T26" fmla="*/ 253710632 w 700"/>
                    <a:gd name="T27" fmla="*/ 154662339 h 282"/>
                    <a:gd name="T28" fmla="*/ 347677027 w 700"/>
                    <a:gd name="T29" fmla="*/ 159631437 h 282"/>
                    <a:gd name="T30" fmla="*/ 434752873 w 700"/>
                    <a:gd name="T31" fmla="*/ 154041300 h 282"/>
                    <a:gd name="T32" fmla="*/ 438511624 w 700"/>
                    <a:gd name="T33" fmla="*/ 162115592 h 282"/>
                    <a:gd name="T34" fmla="*/ 397792912 w 700"/>
                    <a:gd name="T35" fmla="*/ 171432749 h 282"/>
                    <a:gd name="T36" fmla="*/ 327631147 w 700"/>
                    <a:gd name="T37" fmla="*/ 175159770 h 282"/>
                    <a:gd name="T38" fmla="*/ 208606414 w 700"/>
                    <a:gd name="T39" fmla="*/ 167084690 h 282"/>
                    <a:gd name="T40" fmla="*/ 138444600 w 700"/>
                    <a:gd name="T41" fmla="*/ 138512967 h 282"/>
                    <a:gd name="T42" fmla="*/ 112133344 w 700"/>
                    <a:gd name="T43" fmla="*/ 119257614 h 282"/>
                    <a:gd name="T44" fmla="*/ 90834523 w 700"/>
                    <a:gd name="T45" fmla="*/ 99381197 h 282"/>
                    <a:gd name="T46" fmla="*/ 70161790 w 700"/>
                    <a:gd name="T47" fmla="*/ 78262727 h 282"/>
                    <a:gd name="T48" fmla="*/ 59512391 w 700"/>
                    <a:gd name="T49" fmla="*/ 66461415 h 282"/>
                    <a:gd name="T50" fmla="*/ 50115898 w 700"/>
                    <a:gd name="T51" fmla="*/ 54660103 h 282"/>
                    <a:gd name="T52" fmla="*/ 38212791 w 700"/>
                    <a:gd name="T53" fmla="*/ 42857990 h 282"/>
                    <a:gd name="T54" fmla="*/ 26310476 w 700"/>
                    <a:gd name="T55" fmla="*/ 31056678 h 282"/>
                    <a:gd name="T56" fmla="*/ 14408155 w 700"/>
                    <a:gd name="T57" fmla="*/ 19255360 h 282"/>
                    <a:gd name="T58" fmla="*/ 0 w 700"/>
                    <a:gd name="T59" fmla="*/ 7453256 h 282"/>
                    <a:gd name="T60" fmla="*/ 6264586 w 700"/>
                    <a:gd name="T61" fmla="*/ 0 h 282"/>
                    <a:gd name="T62" fmla="*/ 6264586 w 700"/>
                    <a:gd name="T63" fmla="*/ 0 h 28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700"/>
                    <a:gd name="T97" fmla="*/ 0 h 282"/>
                    <a:gd name="T98" fmla="*/ 700 w 700"/>
                    <a:gd name="T99" fmla="*/ 282 h 28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700" h="282">
                      <a:moveTo>
                        <a:pt x="10" y="0"/>
                      </a:moveTo>
                      <a:lnTo>
                        <a:pt x="44" y="33"/>
                      </a:lnTo>
                      <a:lnTo>
                        <a:pt x="61" y="50"/>
                      </a:lnTo>
                      <a:lnTo>
                        <a:pt x="78" y="69"/>
                      </a:lnTo>
                      <a:lnTo>
                        <a:pt x="95" y="86"/>
                      </a:lnTo>
                      <a:lnTo>
                        <a:pt x="110" y="105"/>
                      </a:lnTo>
                      <a:lnTo>
                        <a:pt x="128" y="122"/>
                      </a:lnTo>
                      <a:lnTo>
                        <a:pt x="145" y="139"/>
                      </a:lnTo>
                      <a:lnTo>
                        <a:pt x="171" y="162"/>
                      </a:lnTo>
                      <a:lnTo>
                        <a:pt x="200" y="181"/>
                      </a:lnTo>
                      <a:lnTo>
                        <a:pt x="230" y="198"/>
                      </a:lnTo>
                      <a:lnTo>
                        <a:pt x="262" y="213"/>
                      </a:lnTo>
                      <a:lnTo>
                        <a:pt x="333" y="234"/>
                      </a:lnTo>
                      <a:lnTo>
                        <a:pt x="405" y="249"/>
                      </a:lnTo>
                      <a:lnTo>
                        <a:pt x="555" y="257"/>
                      </a:lnTo>
                      <a:lnTo>
                        <a:pt x="694" y="248"/>
                      </a:lnTo>
                      <a:lnTo>
                        <a:pt x="700" y="261"/>
                      </a:lnTo>
                      <a:lnTo>
                        <a:pt x="635" y="276"/>
                      </a:lnTo>
                      <a:lnTo>
                        <a:pt x="523" y="282"/>
                      </a:lnTo>
                      <a:lnTo>
                        <a:pt x="333" y="269"/>
                      </a:lnTo>
                      <a:lnTo>
                        <a:pt x="221" y="223"/>
                      </a:lnTo>
                      <a:lnTo>
                        <a:pt x="179" y="192"/>
                      </a:lnTo>
                      <a:lnTo>
                        <a:pt x="145" y="160"/>
                      </a:lnTo>
                      <a:lnTo>
                        <a:pt x="112" y="126"/>
                      </a:lnTo>
                      <a:lnTo>
                        <a:pt x="95" y="107"/>
                      </a:lnTo>
                      <a:lnTo>
                        <a:pt x="80" y="88"/>
                      </a:lnTo>
                      <a:lnTo>
                        <a:pt x="61" y="69"/>
                      </a:lnTo>
                      <a:lnTo>
                        <a:pt x="42" y="50"/>
                      </a:lnTo>
                      <a:lnTo>
                        <a:pt x="23" y="31"/>
                      </a:lnTo>
                      <a:lnTo>
                        <a:pt x="0" y="1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1" name="Freeform 86"/>
                <p:cNvSpPr>
                  <a:spLocks/>
                </p:cNvSpPr>
                <p:nvPr/>
              </p:nvSpPr>
              <p:spPr bwMode="auto">
                <a:xfrm>
                  <a:off x="4333876" y="3122613"/>
                  <a:ext cx="119063" cy="214313"/>
                </a:xfrm>
                <a:custGeom>
                  <a:avLst/>
                  <a:gdLst>
                    <a:gd name="T0" fmla="*/ 86946142 w 150"/>
                    <a:gd name="T1" fmla="*/ 171380800 h 268"/>
                    <a:gd name="T2" fmla="*/ 69304981 w 150"/>
                    <a:gd name="T3" fmla="*/ 163067379 h 268"/>
                    <a:gd name="T4" fmla="*/ 18901647 w 150"/>
                    <a:gd name="T5" fmla="*/ 136209494 h 268"/>
                    <a:gd name="T6" fmla="*/ 0 w 150"/>
                    <a:gd name="T7" fmla="*/ 110630289 h 268"/>
                    <a:gd name="T8" fmla="*/ 1260480 w 150"/>
                    <a:gd name="T9" fmla="*/ 76737639 h 268"/>
                    <a:gd name="T10" fmla="*/ 6930261 w 150"/>
                    <a:gd name="T11" fmla="*/ 53716594 h 268"/>
                    <a:gd name="T12" fmla="*/ 15121001 w 150"/>
                    <a:gd name="T13" fmla="*/ 25579211 h 268"/>
                    <a:gd name="T14" fmla="*/ 21421812 w 150"/>
                    <a:gd name="T15" fmla="*/ 0 h 268"/>
                    <a:gd name="T16" fmla="*/ 29611762 w 150"/>
                    <a:gd name="T17" fmla="*/ 1278681 h 268"/>
                    <a:gd name="T18" fmla="*/ 28352076 w 150"/>
                    <a:gd name="T19" fmla="*/ 17905529 h 268"/>
                    <a:gd name="T20" fmla="*/ 23941978 w 150"/>
                    <a:gd name="T21" fmla="*/ 43484740 h 268"/>
                    <a:gd name="T22" fmla="*/ 20161333 w 150"/>
                    <a:gd name="T23" fmla="*/ 102316843 h 268"/>
                    <a:gd name="T24" fmla="*/ 26462150 w 150"/>
                    <a:gd name="T25" fmla="*/ 117664231 h 268"/>
                    <a:gd name="T26" fmla="*/ 33392408 w 150"/>
                    <a:gd name="T27" fmla="*/ 128535813 h 268"/>
                    <a:gd name="T28" fmla="*/ 53553747 w 150"/>
                    <a:gd name="T29" fmla="*/ 141964755 h 268"/>
                    <a:gd name="T30" fmla="*/ 91986474 w 150"/>
                    <a:gd name="T31" fmla="*/ 163067379 h 268"/>
                    <a:gd name="T32" fmla="*/ 94506639 w 150"/>
                    <a:gd name="T33" fmla="*/ 170102120 h 268"/>
                    <a:gd name="T34" fmla="*/ 86946142 w 150"/>
                    <a:gd name="T35" fmla="*/ 171380800 h 268"/>
                    <a:gd name="T36" fmla="*/ 86946142 w 150"/>
                    <a:gd name="T37" fmla="*/ 171380800 h 2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50"/>
                    <a:gd name="T58" fmla="*/ 0 h 268"/>
                    <a:gd name="T59" fmla="*/ 150 w 150"/>
                    <a:gd name="T60" fmla="*/ 268 h 2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50" h="268">
                      <a:moveTo>
                        <a:pt x="138" y="268"/>
                      </a:moveTo>
                      <a:lnTo>
                        <a:pt x="110" y="255"/>
                      </a:lnTo>
                      <a:lnTo>
                        <a:pt x="30" y="213"/>
                      </a:lnTo>
                      <a:lnTo>
                        <a:pt x="0" y="173"/>
                      </a:lnTo>
                      <a:lnTo>
                        <a:pt x="2" y="120"/>
                      </a:lnTo>
                      <a:lnTo>
                        <a:pt x="11" y="84"/>
                      </a:lnTo>
                      <a:lnTo>
                        <a:pt x="24" y="40"/>
                      </a:lnTo>
                      <a:lnTo>
                        <a:pt x="34" y="0"/>
                      </a:lnTo>
                      <a:lnTo>
                        <a:pt x="47" y="2"/>
                      </a:lnTo>
                      <a:lnTo>
                        <a:pt x="45" y="28"/>
                      </a:lnTo>
                      <a:lnTo>
                        <a:pt x="38" y="68"/>
                      </a:lnTo>
                      <a:lnTo>
                        <a:pt x="32" y="160"/>
                      </a:lnTo>
                      <a:lnTo>
                        <a:pt x="42" y="184"/>
                      </a:lnTo>
                      <a:lnTo>
                        <a:pt x="53" y="201"/>
                      </a:lnTo>
                      <a:lnTo>
                        <a:pt x="85" y="222"/>
                      </a:lnTo>
                      <a:lnTo>
                        <a:pt x="146" y="255"/>
                      </a:lnTo>
                      <a:lnTo>
                        <a:pt x="150" y="266"/>
                      </a:lnTo>
                      <a:lnTo>
                        <a:pt x="138" y="2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2" name="Freeform 87"/>
                <p:cNvSpPr>
                  <a:spLocks/>
                </p:cNvSpPr>
                <p:nvPr/>
              </p:nvSpPr>
              <p:spPr bwMode="auto">
                <a:xfrm>
                  <a:off x="4497388" y="3243263"/>
                  <a:ext cx="109538" cy="95250"/>
                </a:xfrm>
                <a:custGeom>
                  <a:avLst/>
                  <a:gdLst>
                    <a:gd name="T0" fmla="*/ 3835429 w 137"/>
                    <a:gd name="T1" fmla="*/ 66440786 h 122"/>
                    <a:gd name="T2" fmla="*/ 66484764 w 137"/>
                    <a:gd name="T3" fmla="*/ 28039419 h 122"/>
                    <a:gd name="T4" fmla="*/ 72877143 w 137"/>
                    <a:gd name="T5" fmla="*/ 7924489 h 122"/>
                    <a:gd name="T6" fmla="*/ 78630684 w 137"/>
                    <a:gd name="T7" fmla="*/ 0 h 122"/>
                    <a:gd name="T8" fmla="*/ 83745387 w 137"/>
                    <a:gd name="T9" fmla="*/ 6095219 h 122"/>
                    <a:gd name="T10" fmla="*/ 87580814 w 137"/>
                    <a:gd name="T11" fmla="*/ 31087418 h 122"/>
                    <a:gd name="T12" fmla="*/ 83745387 w 137"/>
                    <a:gd name="T13" fmla="*/ 39620879 h 122"/>
                    <a:gd name="T14" fmla="*/ 75434894 w 137"/>
                    <a:gd name="T15" fmla="*/ 47545365 h 122"/>
                    <a:gd name="T16" fmla="*/ 53059569 w 137"/>
                    <a:gd name="T17" fmla="*/ 61565081 h 122"/>
                    <a:gd name="T18" fmla="*/ 26849603 w 137"/>
                    <a:gd name="T19" fmla="*/ 70708298 h 122"/>
                    <a:gd name="T20" fmla="*/ 5753542 w 137"/>
                    <a:gd name="T21" fmla="*/ 74365272 h 122"/>
                    <a:gd name="T22" fmla="*/ 0 w 137"/>
                    <a:gd name="T23" fmla="*/ 70708298 h 122"/>
                    <a:gd name="T24" fmla="*/ 3835429 w 137"/>
                    <a:gd name="T25" fmla="*/ 66440786 h 122"/>
                    <a:gd name="T26" fmla="*/ 3835429 w 137"/>
                    <a:gd name="T27" fmla="*/ 66440786 h 12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37"/>
                    <a:gd name="T43" fmla="*/ 0 h 122"/>
                    <a:gd name="T44" fmla="*/ 137 w 137"/>
                    <a:gd name="T45" fmla="*/ 122 h 12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37" h="122">
                      <a:moveTo>
                        <a:pt x="6" y="109"/>
                      </a:moveTo>
                      <a:lnTo>
                        <a:pt x="104" y="46"/>
                      </a:lnTo>
                      <a:lnTo>
                        <a:pt x="114" y="13"/>
                      </a:lnTo>
                      <a:lnTo>
                        <a:pt x="123" y="0"/>
                      </a:lnTo>
                      <a:lnTo>
                        <a:pt x="131" y="10"/>
                      </a:lnTo>
                      <a:lnTo>
                        <a:pt x="137" y="51"/>
                      </a:lnTo>
                      <a:lnTo>
                        <a:pt x="131" y="65"/>
                      </a:lnTo>
                      <a:lnTo>
                        <a:pt x="118" y="78"/>
                      </a:lnTo>
                      <a:lnTo>
                        <a:pt x="83" y="101"/>
                      </a:lnTo>
                      <a:lnTo>
                        <a:pt x="42" y="116"/>
                      </a:lnTo>
                      <a:lnTo>
                        <a:pt x="9" y="122"/>
                      </a:lnTo>
                      <a:lnTo>
                        <a:pt x="0" y="116"/>
                      </a:lnTo>
                      <a:lnTo>
                        <a:pt x="6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3" name="Freeform 88"/>
                <p:cNvSpPr>
                  <a:spLocks/>
                </p:cNvSpPr>
                <p:nvPr/>
              </p:nvSpPr>
              <p:spPr bwMode="auto">
                <a:xfrm>
                  <a:off x="4332288" y="3348038"/>
                  <a:ext cx="312738" cy="636588"/>
                </a:xfrm>
                <a:custGeom>
                  <a:avLst/>
                  <a:gdLst>
                    <a:gd name="T0" fmla="*/ 248867851 w 393"/>
                    <a:gd name="T1" fmla="*/ 0 h 803"/>
                    <a:gd name="T2" fmla="*/ 246334912 w 393"/>
                    <a:gd name="T3" fmla="*/ 99298209 h 803"/>
                    <a:gd name="T4" fmla="*/ 241902469 w 393"/>
                    <a:gd name="T5" fmla="*/ 119409811 h 803"/>
                    <a:gd name="T6" fmla="*/ 233670221 w 393"/>
                    <a:gd name="T7" fmla="*/ 142663103 h 803"/>
                    <a:gd name="T8" fmla="*/ 222271601 w 393"/>
                    <a:gd name="T9" fmla="*/ 165287735 h 803"/>
                    <a:gd name="T10" fmla="*/ 215305424 w 393"/>
                    <a:gd name="T11" fmla="*/ 177229107 h 803"/>
                    <a:gd name="T12" fmla="*/ 207073126 w 393"/>
                    <a:gd name="T13" fmla="*/ 190427007 h 803"/>
                    <a:gd name="T14" fmla="*/ 136149262 w 393"/>
                    <a:gd name="T15" fmla="*/ 292867750 h 803"/>
                    <a:gd name="T16" fmla="*/ 124750642 w 393"/>
                    <a:gd name="T17" fmla="*/ 306065650 h 803"/>
                    <a:gd name="T18" fmla="*/ 113985456 w 393"/>
                    <a:gd name="T19" fmla="*/ 319263550 h 803"/>
                    <a:gd name="T20" fmla="*/ 103220244 w 393"/>
                    <a:gd name="T21" fmla="*/ 331204923 h 803"/>
                    <a:gd name="T22" fmla="*/ 91188190 w 393"/>
                    <a:gd name="T23" fmla="*/ 341888975 h 803"/>
                    <a:gd name="T24" fmla="*/ 80423004 w 393"/>
                    <a:gd name="T25" fmla="*/ 352573027 h 803"/>
                    <a:gd name="T26" fmla="*/ 69657817 w 393"/>
                    <a:gd name="T27" fmla="*/ 363257079 h 803"/>
                    <a:gd name="T28" fmla="*/ 48127431 w 393"/>
                    <a:gd name="T29" fmla="*/ 386510371 h 803"/>
                    <a:gd name="T30" fmla="*/ 29762634 w 393"/>
                    <a:gd name="T31" fmla="*/ 409135003 h 803"/>
                    <a:gd name="T32" fmla="*/ 16464503 w 393"/>
                    <a:gd name="T33" fmla="*/ 434902242 h 803"/>
                    <a:gd name="T34" fmla="*/ 9499118 w 393"/>
                    <a:gd name="T35" fmla="*/ 466326531 h 803"/>
                    <a:gd name="T36" fmla="*/ 8232251 w 393"/>
                    <a:gd name="T37" fmla="*/ 483923467 h 803"/>
                    <a:gd name="T38" fmla="*/ 9499118 w 393"/>
                    <a:gd name="T39" fmla="*/ 503405591 h 803"/>
                    <a:gd name="T40" fmla="*/ 1266867 w 393"/>
                    <a:gd name="T41" fmla="*/ 504662911 h 803"/>
                    <a:gd name="T42" fmla="*/ 0 w 393"/>
                    <a:gd name="T43" fmla="*/ 488951163 h 803"/>
                    <a:gd name="T44" fmla="*/ 1266867 w 393"/>
                    <a:gd name="T45" fmla="*/ 473239415 h 803"/>
                    <a:gd name="T46" fmla="*/ 5699312 w 393"/>
                    <a:gd name="T47" fmla="*/ 443701107 h 803"/>
                    <a:gd name="T48" fmla="*/ 10765190 w 393"/>
                    <a:gd name="T49" fmla="*/ 429246679 h 803"/>
                    <a:gd name="T50" fmla="*/ 16464503 w 393"/>
                    <a:gd name="T51" fmla="*/ 414791359 h 803"/>
                    <a:gd name="T52" fmla="*/ 31029501 w 393"/>
                    <a:gd name="T53" fmla="*/ 386510371 h 803"/>
                    <a:gd name="T54" fmla="*/ 39895183 w 393"/>
                    <a:gd name="T55" fmla="*/ 372055151 h 803"/>
                    <a:gd name="T56" fmla="*/ 49393503 w 393"/>
                    <a:gd name="T57" fmla="*/ 358857251 h 803"/>
                    <a:gd name="T58" fmla="*/ 58892630 w 393"/>
                    <a:gd name="T59" fmla="*/ 344402823 h 803"/>
                    <a:gd name="T60" fmla="*/ 69657817 w 393"/>
                    <a:gd name="T61" fmla="*/ 329947602 h 803"/>
                    <a:gd name="T62" fmla="*/ 80423004 w 393"/>
                    <a:gd name="T63" fmla="*/ 315493175 h 803"/>
                    <a:gd name="T64" fmla="*/ 91188190 w 393"/>
                    <a:gd name="T65" fmla="*/ 301037954 h 803"/>
                    <a:gd name="T66" fmla="*/ 103220244 w 393"/>
                    <a:gd name="T67" fmla="*/ 287211394 h 803"/>
                    <a:gd name="T68" fmla="*/ 113985456 w 393"/>
                    <a:gd name="T69" fmla="*/ 272756966 h 803"/>
                    <a:gd name="T70" fmla="*/ 126016713 w 393"/>
                    <a:gd name="T71" fmla="*/ 258301745 h 803"/>
                    <a:gd name="T72" fmla="*/ 136782696 w 393"/>
                    <a:gd name="T73" fmla="*/ 243847318 h 803"/>
                    <a:gd name="T74" fmla="*/ 148813954 w 393"/>
                    <a:gd name="T75" fmla="*/ 228135570 h 803"/>
                    <a:gd name="T76" fmla="*/ 160212574 w 393"/>
                    <a:gd name="T77" fmla="*/ 213051689 h 803"/>
                    <a:gd name="T78" fmla="*/ 170977761 w 393"/>
                    <a:gd name="T79" fmla="*/ 197339891 h 803"/>
                    <a:gd name="T80" fmla="*/ 181742947 w 393"/>
                    <a:gd name="T81" fmla="*/ 181628143 h 803"/>
                    <a:gd name="T82" fmla="*/ 191242063 w 393"/>
                    <a:gd name="T83" fmla="*/ 166545055 h 803"/>
                    <a:gd name="T84" fmla="*/ 200740382 w 393"/>
                    <a:gd name="T85" fmla="*/ 149575987 h 803"/>
                    <a:gd name="T86" fmla="*/ 217838362 w 393"/>
                    <a:gd name="T87" fmla="*/ 115009982 h 803"/>
                    <a:gd name="T88" fmla="*/ 229870416 w 393"/>
                    <a:gd name="T89" fmla="*/ 79187426 h 803"/>
                    <a:gd name="T90" fmla="*/ 240635602 w 393"/>
                    <a:gd name="T91" fmla="*/ 0 h 803"/>
                    <a:gd name="T92" fmla="*/ 248867851 w 393"/>
                    <a:gd name="T93" fmla="*/ 0 h 803"/>
                    <a:gd name="T94" fmla="*/ 248867851 w 393"/>
                    <a:gd name="T95" fmla="*/ 0 h 803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93"/>
                    <a:gd name="T145" fmla="*/ 0 h 803"/>
                    <a:gd name="T146" fmla="*/ 393 w 393"/>
                    <a:gd name="T147" fmla="*/ 803 h 803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93" h="803">
                      <a:moveTo>
                        <a:pt x="393" y="0"/>
                      </a:moveTo>
                      <a:lnTo>
                        <a:pt x="389" y="158"/>
                      </a:lnTo>
                      <a:lnTo>
                        <a:pt x="382" y="190"/>
                      </a:lnTo>
                      <a:lnTo>
                        <a:pt x="369" y="227"/>
                      </a:lnTo>
                      <a:lnTo>
                        <a:pt x="351" y="263"/>
                      </a:lnTo>
                      <a:lnTo>
                        <a:pt x="340" y="282"/>
                      </a:lnTo>
                      <a:lnTo>
                        <a:pt x="327" y="303"/>
                      </a:lnTo>
                      <a:lnTo>
                        <a:pt x="215" y="466"/>
                      </a:lnTo>
                      <a:lnTo>
                        <a:pt x="197" y="487"/>
                      </a:lnTo>
                      <a:lnTo>
                        <a:pt x="180" y="508"/>
                      </a:lnTo>
                      <a:lnTo>
                        <a:pt x="163" y="527"/>
                      </a:lnTo>
                      <a:lnTo>
                        <a:pt x="144" y="544"/>
                      </a:lnTo>
                      <a:lnTo>
                        <a:pt x="127" y="561"/>
                      </a:lnTo>
                      <a:lnTo>
                        <a:pt x="110" y="578"/>
                      </a:lnTo>
                      <a:lnTo>
                        <a:pt x="76" y="615"/>
                      </a:lnTo>
                      <a:lnTo>
                        <a:pt x="47" y="651"/>
                      </a:lnTo>
                      <a:lnTo>
                        <a:pt x="26" y="692"/>
                      </a:lnTo>
                      <a:lnTo>
                        <a:pt x="15" y="742"/>
                      </a:lnTo>
                      <a:lnTo>
                        <a:pt x="13" y="770"/>
                      </a:lnTo>
                      <a:lnTo>
                        <a:pt x="15" y="801"/>
                      </a:lnTo>
                      <a:lnTo>
                        <a:pt x="2" y="803"/>
                      </a:lnTo>
                      <a:lnTo>
                        <a:pt x="0" y="778"/>
                      </a:lnTo>
                      <a:lnTo>
                        <a:pt x="2" y="753"/>
                      </a:lnTo>
                      <a:lnTo>
                        <a:pt x="9" y="706"/>
                      </a:lnTo>
                      <a:lnTo>
                        <a:pt x="17" y="683"/>
                      </a:lnTo>
                      <a:lnTo>
                        <a:pt x="26" y="660"/>
                      </a:lnTo>
                      <a:lnTo>
                        <a:pt x="49" y="615"/>
                      </a:lnTo>
                      <a:lnTo>
                        <a:pt x="63" y="592"/>
                      </a:lnTo>
                      <a:lnTo>
                        <a:pt x="78" y="571"/>
                      </a:lnTo>
                      <a:lnTo>
                        <a:pt x="93" y="548"/>
                      </a:lnTo>
                      <a:lnTo>
                        <a:pt x="110" y="525"/>
                      </a:lnTo>
                      <a:lnTo>
                        <a:pt x="127" y="502"/>
                      </a:lnTo>
                      <a:lnTo>
                        <a:pt x="144" y="479"/>
                      </a:lnTo>
                      <a:lnTo>
                        <a:pt x="163" y="457"/>
                      </a:lnTo>
                      <a:lnTo>
                        <a:pt x="180" y="434"/>
                      </a:lnTo>
                      <a:lnTo>
                        <a:pt x="199" y="411"/>
                      </a:lnTo>
                      <a:lnTo>
                        <a:pt x="216" y="388"/>
                      </a:lnTo>
                      <a:lnTo>
                        <a:pt x="235" y="363"/>
                      </a:lnTo>
                      <a:lnTo>
                        <a:pt x="253" y="339"/>
                      </a:lnTo>
                      <a:lnTo>
                        <a:pt x="270" y="314"/>
                      </a:lnTo>
                      <a:lnTo>
                        <a:pt x="287" y="289"/>
                      </a:lnTo>
                      <a:lnTo>
                        <a:pt x="302" y="265"/>
                      </a:lnTo>
                      <a:lnTo>
                        <a:pt x="317" y="238"/>
                      </a:lnTo>
                      <a:lnTo>
                        <a:pt x="344" y="183"/>
                      </a:lnTo>
                      <a:lnTo>
                        <a:pt x="363" y="126"/>
                      </a:lnTo>
                      <a:lnTo>
                        <a:pt x="380" y="0"/>
                      </a:lnTo>
                      <a:lnTo>
                        <a:pt x="39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4" name="Freeform 151"/>
                <p:cNvSpPr>
                  <a:spLocks/>
                </p:cNvSpPr>
                <p:nvPr/>
              </p:nvSpPr>
              <p:spPr bwMode="auto">
                <a:xfrm>
                  <a:off x="4968876" y="3459163"/>
                  <a:ext cx="96838" cy="219075"/>
                </a:xfrm>
                <a:custGeom>
                  <a:avLst/>
                  <a:gdLst>
                    <a:gd name="T0" fmla="*/ 4483360 w 121"/>
                    <a:gd name="T1" fmla="*/ 0 h 278"/>
                    <a:gd name="T2" fmla="*/ 26900962 w 121"/>
                    <a:gd name="T3" fmla="*/ 11799314 h 278"/>
                    <a:gd name="T4" fmla="*/ 44835195 w 121"/>
                    <a:gd name="T5" fmla="*/ 47196469 h 278"/>
                    <a:gd name="T6" fmla="*/ 59566584 w 121"/>
                    <a:gd name="T7" fmla="*/ 88804165 h 278"/>
                    <a:gd name="T8" fmla="*/ 65331245 w 121"/>
                    <a:gd name="T9" fmla="*/ 115506898 h 278"/>
                    <a:gd name="T10" fmla="*/ 70455655 w 121"/>
                    <a:gd name="T11" fmla="*/ 141589420 h 278"/>
                    <a:gd name="T12" fmla="*/ 77500817 w 121"/>
                    <a:gd name="T13" fmla="*/ 166429993 h 278"/>
                    <a:gd name="T14" fmla="*/ 77500817 w 121"/>
                    <a:gd name="T15" fmla="*/ 172639742 h 278"/>
                    <a:gd name="T16" fmla="*/ 70455655 w 121"/>
                    <a:gd name="T17" fmla="*/ 171397792 h 278"/>
                    <a:gd name="T18" fmla="*/ 48678302 w 121"/>
                    <a:gd name="T19" fmla="*/ 145315270 h 278"/>
                    <a:gd name="T20" fmla="*/ 40992088 w 121"/>
                    <a:gd name="T21" fmla="*/ 111160074 h 278"/>
                    <a:gd name="T22" fmla="*/ 31384320 w 121"/>
                    <a:gd name="T23" fmla="*/ 40365745 h 278"/>
                    <a:gd name="T24" fmla="*/ 23057849 w 121"/>
                    <a:gd name="T25" fmla="*/ 19871991 h 278"/>
                    <a:gd name="T26" fmla="*/ 4483360 w 121"/>
                    <a:gd name="T27" fmla="*/ 8073465 h 278"/>
                    <a:gd name="T28" fmla="*/ 0 w 121"/>
                    <a:gd name="T29" fmla="*/ 3725851 h 278"/>
                    <a:gd name="T30" fmla="*/ 4483360 w 121"/>
                    <a:gd name="T31" fmla="*/ 0 h 278"/>
                    <a:gd name="T32" fmla="*/ 4483360 w 121"/>
                    <a:gd name="T33" fmla="*/ 0 h 27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1"/>
                    <a:gd name="T52" fmla="*/ 0 h 278"/>
                    <a:gd name="T53" fmla="*/ 121 w 121"/>
                    <a:gd name="T54" fmla="*/ 278 h 27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1" h="278">
                      <a:moveTo>
                        <a:pt x="7" y="0"/>
                      </a:moveTo>
                      <a:lnTo>
                        <a:pt x="42" y="19"/>
                      </a:lnTo>
                      <a:lnTo>
                        <a:pt x="70" y="76"/>
                      </a:lnTo>
                      <a:lnTo>
                        <a:pt x="93" y="143"/>
                      </a:lnTo>
                      <a:lnTo>
                        <a:pt x="102" y="186"/>
                      </a:lnTo>
                      <a:lnTo>
                        <a:pt x="110" y="228"/>
                      </a:lnTo>
                      <a:lnTo>
                        <a:pt x="121" y="268"/>
                      </a:lnTo>
                      <a:lnTo>
                        <a:pt x="121" y="278"/>
                      </a:lnTo>
                      <a:lnTo>
                        <a:pt x="110" y="276"/>
                      </a:lnTo>
                      <a:lnTo>
                        <a:pt x="76" y="234"/>
                      </a:lnTo>
                      <a:lnTo>
                        <a:pt x="64" y="179"/>
                      </a:lnTo>
                      <a:lnTo>
                        <a:pt x="49" y="65"/>
                      </a:lnTo>
                      <a:lnTo>
                        <a:pt x="36" y="32"/>
                      </a:lnTo>
                      <a:lnTo>
                        <a:pt x="7" y="13"/>
                      </a:lnTo>
                      <a:lnTo>
                        <a:pt x="0" y="6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5" name="Freeform 152"/>
                <p:cNvSpPr>
                  <a:spLocks/>
                </p:cNvSpPr>
                <p:nvPr/>
              </p:nvSpPr>
              <p:spPr bwMode="auto">
                <a:xfrm>
                  <a:off x="4727576" y="3756026"/>
                  <a:ext cx="338138" cy="295275"/>
                </a:xfrm>
                <a:custGeom>
                  <a:avLst/>
                  <a:gdLst>
                    <a:gd name="T0" fmla="*/ 58870232 w 425"/>
                    <a:gd name="T1" fmla="*/ 70564377 h 372"/>
                    <a:gd name="T2" fmla="*/ 70896802 w 425"/>
                    <a:gd name="T3" fmla="*/ 81275236 h 372"/>
                    <a:gd name="T4" fmla="*/ 81658339 w 425"/>
                    <a:gd name="T5" fmla="*/ 103956634 h 372"/>
                    <a:gd name="T6" fmla="*/ 93685706 w 425"/>
                    <a:gd name="T7" fmla="*/ 122227191 h 372"/>
                    <a:gd name="T8" fmla="*/ 105712301 w 425"/>
                    <a:gd name="T9" fmla="*/ 150579138 h 372"/>
                    <a:gd name="T10" fmla="*/ 119005497 w 425"/>
                    <a:gd name="T11" fmla="*/ 175780692 h 372"/>
                    <a:gd name="T12" fmla="*/ 128501205 w 425"/>
                    <a:gd name="T13" fmla="*/ 186491551 h 372"/>
                    <a:gd name="T14" fmla="*/ 137996117 w 425"/>
                    <a:gd name="T15" fmla="*/ 196572173 h 372"/>
                    <a:gd name="T16" fmla="*/ 167114166 w 425"/>
                    <a:gd name="T17" fmla="*/ 210433474 h 372"/>
                    <a:gd name="T18" fmla="*/ 235479335 w 425"/>
                    <a:gd name="T19" fmla="*/ 202242721 h 372"/>
                    <a:gd name="T20" fmla="*/ 264598180 w 425"/>
                    <a:gd name="T21" fmla="*/ 196572173 h 372"/>
                    <a:gd name="T22" fmla="*/ 269028980 w 425"/>
                    <a:gd name="T23" fmla="*/ 199722565 h 372"/>
                    <a:gd name="T24" fmla="*/ 247506701 w 425"/>
                    <a:gd name="T25" fmla="*/ 214213310 h 372"/>
                    <a:gd name="T26" fmla="*/ 216489510 w 425"/>
                    <a:gd name="T27" fmla="*/ 227444325 h 372"/>
                    <a:gd name="T28" fmla="*/ 184838957 w 425"/>
                    <a:gd name="T29" fmla="*/ 234374554 h 372"/>
                    <a:gd name="T30" fmla="*/ 159518396 w 425"/>
                    <a:gd name="T31" fmla="*/ 234374554 h 372"/>
                    <a:gd name="T32" fmla="*/ 125968751 w 425"/>
                    <a:gd name="T33" fmla="*/ 216733466 h 372"/>
                    <a:gd name="T34" fmla="*/ 104446472 w 425"/>
                    <a:gd name="T35" fmla="*/ 191531862 h 372"/>
                    <a:gd name="T36" fmla="*/ 89887422 w 425"/>
                    <a:gd name="T37" fmla="*/ 161289997 h 372"/>
                    <a:gd name="T38" fmla="*/ 75328398 w 425"/>
                    <a:gd name="T39" fmla="*/ 127897739 h 372"/>
                    <a:gd name="T40" fmla="*/ 65832690 w 425"/>
                    <a:gd name="T41" fmla="*/ 114667518 h 372"/>
                    <a:gd name="T42" fmla="*/ 61401890 w 425"/>
                    <a:gd name="T43" fmla="*/ 112147363 h 372"/>
                    <a:gd name="T44" fmla="*/ 61401890 w 425"/>
                    <a:gd name="T45" fmla="*/ 87575227 h 372"/>
                    <a:gd name="T46" fmla="*/ 49374511 w 425"/>
                    <a:gd name="T47" fmla="*/ 76234925 h 372"/>
                    <a:gd name="T48" fmla="*/ 49374511 w 425"/>
                    <a:gd name="T49" fmla="*/ 58593837 h 372"/>
                    <a:gd name="T50" fmla="*/ 49374511 w 425"/>
                    <a:gd name="T51" fmla="*/ 18900775 h 372"/>
                    <a:gd name="T52" fmla="*/ 39246286 w 425"/>
                    <a:gd name="T53" fmla="*/ 10710862 h 372"/>
                    <a:gd name="T54" fmla="*/ 28485545 w 425"/>
                    <a:gd name="T55" fmla="*/ 8190707 h 372"/>
                    <a:gd name="T56" fmla="*/ 4430802 w 425"/>
                    <a:gd name="T57" fmla="*/ 11970543 h 372"/>
                    <a:gd name="T58" fmla="*/ 0 w 425"/>
                    <a:gd name="T59" fmla="*/ 8190707 h 372"/>
                    <a:gd name="T60" fmla="*/ 13293202 w 425"/>
                    <a:gd name="T61" fmla="*/ 1260475 h 372"/>
                    <a:gd name="T62" fmla="*/ 34815487 w 425"/>
                    <a:gd name="T63" fmla="*/ 0 h 372"/>
                    <a:gd name="T64" fmla="*/ 56337778 w 425"/>
                    <a:gd name="T65" fmla="*/ 14490701 h 372"/>
                    <a:gd name="T66" fmla="*/ 62667719 w 425"/>
                    <a:gd name="T67" fmla="*/ 41582974 h 372"/>
                    <a:gd name="T68" fmla="*/ 58870232 w 425"/>
                    <a:gd name="T69" fmla="*/ 70564377 h 372"/>
                    <a:gd name="T70" fmla="*/ 58870232 w 425"/>
                    <a:gd name="T71" fmla="*/ 70564377 h 372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25"/>
                    <a:gd name="T109" fmla="*/ 0 h 372"/>
                    <a:gd name="T110" fmla="*/ 425 w 425"/>
                    <a:gd name="T111" fmla="*/ 372 h 372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25" h="372">
                      <a:moveTo>
                        <a:pt x="93" y="112"/>
                      </a:moveTo>
                      <a:lnTo>
                        <a:pt x="112" y="129"/>
                      </a:lnTo>
                      <a:lnTo>
                        <a:pt x="129" y="165"/>
                      </a:lnTo>
                      <a:lnTo>
                        <a:pt x="148" y="194"/>
                      </a:lnTo>
                      <a:lnTo>
                        <a:pt x="167" y="239"/>
                      </a:lnTo>
                      <a:lnTo>
                        <a:pt x="188" y="279"/>
                      </a:lnTo>
                      <a:lnTo>
                        <a:pt x="203" y="296"/>
                      </a:lnTo>
                      <a:lnTo>
                        <a:pt x="218" y="312"/>
                      </a:lnTo>
                      <a:lnTo>
                        <a:pt x="264" y="334"/>
                      </a:lnTo>
                      <a:lnTo>
                        <a:pt x="372" y="321"/>
                      </a:lnTo>
                      <a:lnTo>
                        <a:pt x="418" y="312"/>
                      </a:lnTo>
                      <a:lnTo>
                        <a:pt x="425" y="317"/>
                      </a:lnTo>
                      <a:lnTo>
                        <a:pt x="391" y="340"/>
                      </a:lnTo>
                      <a:lnTo>
                        <a:pt x="342" y="361"/>
                      </a:lnTo>
                      <a:lnTo>
                        <a:pt x="292" y="372"/>
                      </a:lnTo>
                      <a:lnTo>
                        <a:pt x="252" y="372"/>
                      </a:lnTo>
                      <a:lnTo>
                        <a:pt x="199" y="344"/>
                      </a:lnTo>
                      <a:lnTo>
                        <a:pt x="165" y="304"/>
                      </a:lnTo>
                      <a:lnTo>
                        <a:pt x="142" y="256"/>
                      </a:lnTo>
                      <a:lnTo>
                        <a:pt x="119" y="203"/>
                      </a:lnTo>
                      <a:lnTo>
                        <a:pt x="104" y="182"/>
                      </a:lnTo>
                      <a:lnTo>
                        <a:pt x="97" y="178"/>
                      </a:lnTo>
                      <a:lnTo>
                        <a:pt x="97" y="139"/>
                      </a:lnTo>
                      <a:lnTo>
                        <a:pt x="78" y="121"/>
                      </a:lnTo>
                      <a:lnTo>
                        <a:pt x="78" y="93"/>
                      </a:lnTo>
                      <a:lnTo>
                        <a:pt x="78" y="30"/>
                      </a:lnTo>
                      <a:lnTo>
                        <a:pt x="62" y="17"/>
                      </a:lnTo>
                      <a:lnTo>
                        <a:pt x="45" y="13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21" y="2"/>
                      </a:lnTo>
                      <a:lnTo>
                        <a:pt x="55" y="0"/>
                      </a:lnTo>
                      <a:lnTo>
                        <a:pt x="89" y="23"/>
                      </a:lnTo>
                      <a:lnTo>
                        <a:pt x="99" y="66"/>
                      </a:lnTo>
                      <a:lnTo>
                        <a:pt x="93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6" name="Freeform 153"/>
                <p:cNvSpPr>
                  <a:spLocks/>
                </p:cNvSpPr>
                <p:nvPr/>
              </p:nvSpPr>
              <p:spPr bwMode="auto">
                <a:xfrm>
                  <a:off x="4972051" y="3705226"/>
                  <a:ext cx="180975" cy="46038"/>
                </a:xfrm>
                <a:custGeom>
                  <a:avLst/>
                  <a:gdLst>
                    <a:gd name="T0" fmla="*/ 3150394 w 228"/>
                    <a:gd name="T1" fmla="*/ 17657525 h 59"/>
                    <a:gd name="T2" fmla="*/ 30872117 w 228"/>
                    <a:gd name="T3" fmla="*/ 9133472 h 59"/>
                    <a:gd name="T4" fmla="*/ 88205470 w 228"/>
                    <a:gd name="T5" fmla="*/ 0 h 59"/>
                    <a:gd name="T6" fmla="*/ 117187681 w 228"/>
                    <a:gd name="T7" fmla="*/ 6088721 h 59"/>
                    <a:gd name="T8" fmla="*/ 141128762 w 228"/>
                    <a:gd name="T9" fmla="*/ 21919551 h 59"/>
                    <a:gd name="T10" fmla="*/ 143648917 w 228"/>
                    <a:gd name="T11" fmla="*/ 34705632 h 59"/>
                    <a:gd name="T12" fmla="*/ 129158221 w 228"/>
                    <a:gd name="T13" fmla="*/ 35923688 h 59"/>
                    <a:gd name="T14" fmla="*/ 105216346 w 228"/>
                    <a:gd name="T15" fmla="*/ 24354882 h 59"/>
                    <a:gd name="T16" fmla="*/ 85685314 w 228"/>
                    <a:gd name="T17" fmla="*/ 16439469 h 59"/>
                    <a:gd name="T18" fmla="*/ 37802346 w 228"/>
                    <a:gd name="T19" fmla="*/ 17657525 h 59"/>
                    <a:gd name="T20" fmla="*/ 5670550 w 228"/>
                    <a:gd name="T21" fmla="*/ 25572944 h 59"/>
                    <a:gd name="T22" fmla="*/ 0 w 228"/>
                    <a:gd name="T23" fmla="*/ 23137606 h 59"/>
                    <a:gd name="T24" fmla="*/ 3150394 w 228"/>
                    <a:gd name="T25" fmla="*/ 17657525 h 59"/>
                    <a:gd name="T26" fmla="*/ 3150394 w 228"/>
                    <a:gd name="T27" fmla="*/ 17657525 h 5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28"/>
                    <a:gd name="T43" fmla="*/ 0 h 59"/>
                    <a:gd name="T44" fmla="*/ 228 w 228"/>
                    <a:gd name="T45" fmla="*/ 59 h 5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28" h="59">
                      <a:moveTo>
                        <a:pt x="5" y="29"/>
                      </a:moveTo>
                      <a:lnTo>
                        <a:pt x="49" y="15"/>
                      </a:lnTo>
                      <a:lnTo>
                        <a:pt x="140" y="0"/>
                      </a:lnTo>
                      <a:lnTo>
                        <a:pt x="186" y="10"/>
                      </a:lnTo>
                      <a:lnTo>
                        <a:pt x="224" y="36"/>
                      </a:lnTo>
                      <a:lnTo>
                        <a:pt x="228" y="57"/>
                      </a:lnTo>
                      <a:lnTo>
                        <a:pt x="205" y="59"/>
                      </a:lnTo>
                      <a:lnTo>
                        <a:pt x="167" y="40"/>
                      </a:lnTo>
                      <a:lnTo>
                        <a:pt x="136" y="27"/>
                      </a:lnTo>
                      <a:lnTo>
                        <a:pt x="60" y="29"/>
                      </a:lnTo>
                      <a:lnTo>
                        <a:pt x="9" y="42"/>
                      </a:lnTo>
                      <a:lnTo>
                        <a:pt x="0" y="38"/>
                      </a:lnTo>
                      <a:lnTo>
                        <a:pt x="5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7" name="Freeform 154"/>
                <p:cNvSpPr>
                  <a:spLocks/>
                </p:cNvSpPr>
                <p:nvPr/>
              </p:nvSpPr>
              <p:spPr bwMode="auto">
                <a:xfrm>
                  <a:off x="5010151" y="3895726"/>
                  <a:ext cx="193675" cy="98425"/>
                </a:xfrm>
                <a:custGeom>
                  <a:avLst/>
                  <a:gdLst>
                    <a:gd name="T0" fmla="*/ 153102075 w 245"/>
                    <a:gd name="T1" fmla="*/ 14086781 h 123"/>
                    <a:gd name="T2" fmla="*/ 149977189 w 245"/>
                    <a:gd name="T3" fmla="*/ 25612906 h 123"/>
                    <a:gd name="T4" fmla="*/ 143728207 w 245"/>
                    <a:gd name="T5" fmla="*/ 35217749 h 123"/>
                    <a:gd name="T6" fmla="*/ 133105334 w 245"/>
                    <a:gd name="T7" fmla="*/ 49945486 h 123"/>
                    <a:gd name="T8" fmla="*/ 118732281 w 245"/>
                    <a:gd name="T9" fmla="*/ 62111786 h 123"/>
                    <a:gd name="T10" fmla="*/ 101235108 w 245"/>
                    <a:gd name="T11" fmla="*/ 70435498 h 123"/>
                    <a:gd name="T12" fmla="*/ 81862870 w 245"/>
                    <a:gd name="T13" fmla="*/ 76198561 h 123"/>
                    <a:gd name="T14" fmla="*/ 43743674 w 245"/>
                    <a:gd name="T15" fmla="*/ 78760011 h 123"/>
                    <a:gd name="T16" fmla="*/ 11873463 w 245"/>
                    <a:gd name="T17" fmla="*/ 64032273 h 123"/>
                    <a:gd name="T18" fmla="*/ 0 w 245"/>
                    <a:gd name="T19" fmla="*/ 42261136 h 123"/>
                    <a:gd name="T20" fmla="*/ 0 w 245"/>
                    <a:gd name="T21" fmla="*/ 16648231 h 123"/>
                    <a:gd name="T22" fmla="*/ 4999187 w 245"/>
                    <a:gd name="T23" fmla="*/ 0 h 123"/>
                    <a:gd name="T24" fmla="*/ 10623667 w 245"/>
                    <a:gd name="T25" fmla="*/ 4481939 h 123"/>
                    <a:gd name="T26" fmla="*/ 23746136 w 245"/>
                    <a:gd name="T27" fmla="*/ 49945486 h 123"/>
                    <a:gd name="T28" fmla="*/ 47493063 w 245"/>
                    <a:gd name="T29" fmla="*/ 62111786 h 123"/>
                    <a:gd name="T30" fmla="*/ 77488187 w 245"/>
                    <a:gd name="T31" fmla="*/ 62751948 h 123"/>
                    <a:gd name="T32" fmla="*/ 126856352 w 245"/>
                    <a:gd name="T33" fmla="*/ 40980811 h 123"/>
                    <a:gd name="T34" fmla="*/ 133105334 w 245"/>
                    <a:gd name="T35" fmla="*/ 32656299 h 123"/>
                    <a:gd name="T36" fmla="*/ 141228615 w 245"/>
                    <a:gd name="T37" fmla="*/ 19209681 h 123"/>
                    <a:gd name="T38" fmla="*/ 148727393 w 245"/>
                    <a:gd name="T39" fmla="*/ 9604840 h 123"/>
                    <a:gd name="T40" fmla="*/ 153102075 w 245"/>
                    <a:gd name="T41" fmla="*/ 14086781 h 123"/>
                    <a:gd name="T42" fmla="*/ 153102075 w 245"/>
                    <a:gd name="T43" fmla="*/ 14086781 h 1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45"/>
                    <a:gd name="T67" fmla="*/ 0 h 123"/>
                    <a:gd name="T68" fmla="*/ 245 w 245"/>
                    <a:gd name="T69" fmla="*/ 123 h 12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45" h="123">
                      <a:moveTo>
                        <a:pt x="245" y="22"/>
                      </a:moveTo>
                      <a:lnTo>
                        <a:pt x="240" y="40"/>
                      </a:lnTo>
                      <a:lnTo>
                        <a:pt x="230" y="55"/>
                      </a:lnTo>
                      <a:lnTo>
                        <a:pt x="213" y="78"/>
                      </a:lnTo>
                      <a:lnTo>
                        <a:pt x="190" y="97"/>
                      </a:lnTo>
                      <a:lnTo>
                        <a:pt x="162" y="110"/>
                      </a:lnTo>
                      <a:lnTo>
                        <a:pt x="131" y="119"/>
                      </a:lnTo>
                      <a:lnTo>
                        <a:pt x="70" y="123"/>
                      </a:lnTo>
                      <a:lnTo>
                        <a:pt x="19" y="100"/>
                      </a:lnTo>
                      <a:lnTo>
                        <a:pt x="0" y="66"/>
                      </a:lnTo>
                      <a:lnTo>
                        <a:pt x="0" y="26"/>
                      </a:lnTo>
                      <a:lnTo>
                        <a:pt x="8" y="0"/>
                      </a:lnTo>
                      <a:lnTo>
                        <a:pt x="17" y="7"/>
                      </a:lnTo>
                      <a:lnTo>
                        <a:pt x="38" y="78"/>
                      </a:lnTo>
                      <a:lnTo>
                        <a:pt x="76" y="97"/>
                      </a:lnTo>
                      <a:lnTo>
                        <a:pt x="124" y="98"/>
                      </a:lnTo>
                      <a:lnTo>
                        <a:pt x="203" y="64"/>
                      </a:lnTo>
                      <a:lnTo>
                        <a:pt x="213" y="51"/>
                      </a:lnTo>
                      <a:lnTo>
                        <a:pt x="226" y="30"/>
                      </a:lnTo>
                      <a:lnTo>
                        <a:pt x="238" y="15"/>
                      </a:lnTo>
                      <a:lnTo>
                        <a:pt x="245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" name="Freeform 155"/>
                <p:cNvSpPr>
                  <a:spLocks/>
                </p:cNvSpPr>
                <p:nvPr/>
              </p:nvSpPr>
              <p:spPr bwMode="auto">
                <a:xfrm>
                  <a:off x="5032376" y="3775076"/>
                  <a:ext cx="119063" cy="165100"/>
                </a:xfrm>
                <a:custGeom>
                  <a:avLst/>
                  <a:gdLst>
                    <a:gd name="T0" fmla="*/ 89466308 w 150"/>
                    <a:gd name="T1" fmla="*/ 10080625 h 208"/>
                    <a:gd name="T2" fmla="*/ 65524336 w 150"/>
                    <a:gd name="T3" fmla="*/ 7560470 h 208"/>
                    <a:gd name="T4" fmla="*/ 42842831 w 150"/>
                    <a:gd name="T5" fmla="*/ 13231021 h 208"/>
                    <a:gd name="T6" fmla="*/ 28352076 w 150"/>
                    <a:gd name="T7" fmla="*/ 27721723 h 208"/>
                    <a:gd name="T8" fmla="*/ 22681498 w 150"/>
                    <a:gd name="T9" fmla="*/ 44732574 h 208"/>
                    <a:gd name="T10" fmla="*/ 20161333 w 150"/>
                    <a:gd name="T11" fmla="*/ 84425631 h 208"/>
                    <a:gd name="T12" fmla="*/ 23941978 w 150"/>
                    <a:gd name="T13" fmla="*/ 107107056 h 208"/>
                    <a:gd name="T14" fmla="*/ 37172260 w 150"/>
                    <a:gd name="T15" fmla="*/ 123487670 h 208"/>
                    <a:gd name="T16" fmla="*/ 39062979 w 150"/>
                    <a:gd name="T17" fmla="*/ 129788455 h 208"/>
                    <a:gd name="T18" fmla="*/ 33392408 w 150"/>
                    <a:gd name="T19" fmla="*/ 131048136 h 208"/>
                    <a:gd name="T20" fmla="*/ 16381481 w 150"/>
                    <a:gd name="T21" fmla="*/ 124748144 h 208"/>
                    <a:gd name="T22" fmla="*/ 5670573 w 150"/>
                    <a:gd name="T23" fmla="*/ 111517129 h 208"/>
                    <a:gd name="T24" fmla="*/ 0 w 150"/>
                    <a:gd name="T25" fmla="*/ 75604690 h 208"/>
                    <a:gd name="T26" fmla="*/ 3150406 w 150"/>
                    <a:gd name="T27" fmla="*/ 54183765 h 208"/>
                    <a:gd name="T28" fmla="*/ 11970592 w 150"/>
                    <a:gd name="T29" fmla="*/ 35282190 h 208"/>
                    <a:gd name="T30" fmla="*/ 16381481 w 150"/>
                    <a:gd name="T31" fmla="*/ 25201561 h 208"/>
                    <a:gd name="T32" fmla="*/ 22681498 w 150"/>
                    <a:gd name="T33" fmla="*/ 18271332 h 208"/>
                    <a:gd name="T34" fmla="*/ 37172260 w 150"/>
                    <a:gd name="T35" fmla="*/ 5040313 h 208"/>
                    <a:gd name="T36" fmla="*/ 82536050 w 150"/>
                    <a:gd name="T37" fmla="*/ 0 h 208"/>
                    <a:gd name="T38" fmla="*/ 94506639 w 150"/>
                    <a:gd name="T39" fmla="*/ 5040313 h 208"/>
                    <a:gd name="T40" fmla="*/ 89466308 w 150"/>
                    <a:gd name="T41" fmla="*/ 10080625 h 208"/>
                    <a:gd name="T42" fmla="*/ 89466308 w 150"/>
                    <a:gd name="T43" fmla="*/ 10080625 h 20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0"/>
                    <a:gd name="T67" fmla="*/ 0 h 208"/>
                    <a:gd name="T68" fmla="*/ 150 w 150"/>
                    <a:gd name="T69" fmla="*/ 208 h 20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0" h="208">
                      <a:moveTo>
                        <a:pt x="142" y="16"/>
                      </a:moveTo>
                      <a:lnTo>
                        <a:pt x="104" y="12"/>
                      </a:lnTo>
                      <a:lnTo>
                        <a:pt x="68" y="21"/>
                      </a:lnTo>
                      <a:lnTo>
                        <a:pt x="45" y="44"/>
                      </a:lnTo>
                      <a:lnTo>
                        <a:pt x="36" y="71"/>
                      </a:lnTo>
                      <a:lnTo>
                        <a:pt x="32" y="134"/>
                      </a:lnTo>
                      <a:lnTo>
                        <a:pt x="38" y="170"/>
                      </a:lnTo>
                      <a:lnTo>
                        <a:pt x="59" y="196"/>
                      </a:lnTo>
                      <a:lnTo>
                        <a:pt x="62" y="206"/>
                      </a:lnTo>
                      <a:lnTo>
                        <a:pt x="53" y="208"/>
                      </a:lnTo>
                      <a:lnTo>
                        <a:pt x="26" y="198"/>
                      </a:lnTo>
                      <a:lnTo>
                        <a:pt x="9" y="177"/>
                      </a:lnTo>
                      <a:lnTo>
                        <a:pt x="0" y="120"/>
                      </a:lnTo>
                      <a:lnTo>
                        <a:pt x="5" y="86"/>
                      </a:lnTo>
                      <a:lnTo>
                        <a:pt x="19" y="56"/>
                      </a:lnTo>
                      <a:lnTo>
                        <a:pt x="26" y="40"/>
                      </a:lnTo>
                      <a:lnTo>
                        <a:pt x="36" y="29"/>
                      </a:lnTo>
                      <a:lnTo>
                        <a:pt x="59" y="8"/>
                      </a:lnTo>
                      <a:lnTo>
                        <a:pt x="131" y="0"/>
                      </a:lnTo>
                      <a:lnTo>
                        <a:pt x="150" y="8"/>
                      </a:lnTo>
                      <a:lnTo>
                        <a:pt x="142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9" name="Freeform 156"/>
                <p:cNvSpPr>
                  <a:spLocks/>
                </p:cNvSpPr>
                <p:nvPr/>
              </p:nvSpPr>
              <p:spPr bwMode="auto">
                <a:xfrm>
                  <a:off x="3525838" y="3106738"/>
                  <a:ext cx="52388" cy="47625"/>
                </a:xfrm>
                <a:custGeom>
                  <a:avLst/>
                  <a:gdLst>
                    <a:gd name="T0" fmla="*/ 7336665 w 67"/>
                    <a:gd name="T1" fmla="*/ 0 h 61"/>
                    <a:gd name="T2" fmla="*/ 24455026 w 67"/>
                    <a:gd name="T3" fmla="*/ 15238441 h 61"/>
                    <a:gd name="T4" fmla="*/ 34848963 w 67"/>
                    <a:gd name="T5" fmla="*/ 25601176 h 61"/>
                    <a:gd name="T6" fmla="*/ 40962718 w 67"/>
                    <a:gd name="T7" fmla="*/ 31087418 h 61"/>
                    <a:gd name="T8" fmla="*/ 40962718 w 67"/>
                    <a:gd name="T9" fmla="*/ 37182636 h 61"/>
                    <a:gd name="T10" fmla="*/ 34848963 w 67"/>
                    <a:gd name="T11" fmla="*/ 37182636 h 61"/>
                    <a:gd name="T12" fmla="*/ 1222908 w 67"/>
                    <a:gd name="T13" fmla="*/ 5486244 h 61"/>
                    <a:gd name="T14" fmla="*/ 0 w 67"/>
                    <a:gd name="T15" fmla="*/ 0 h 61"/>
                    <a:gd name="T16" fmla="*/ 7336665 w 67"/>
                    <a:gd name="T17" fmla="*/ 0 h 61"/>
                    <a:gd name="T18" fmla="*/ 7336665 w 67"/>
                    <a:gd name="T19" fmla="*/ 0 h 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7"/>
                    <a:gd name="T31" fmla="*/ 0 h 61"/>
                    <a:gd name="T32" fmla="*/ 67 w 67"/>
                    <a:gd name="T33" fmla="*/ 61 h 6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7" h="61">
                      <a:moveTo>
                        <a:pt x="12" y="0"/>
                      </a:moveTo>
                      <a:lnTo>
                        <a:pt x="40" y="25"/>
                      </a:lnTo>
                      <a:lnTo>
                        <a:pt x="57" y="42"/>
                      </a:lnTo>
                      <a:lnTo>
                        <a:pt x="67" y="51"/>
                      </a:lnTo>
                      <a:lnTo>
                        <a:pt x="67" y="61"/>
                      </a:lnTo>
                      <a:lnTo>
                        <a:pt x="57" y="61"/>
                      </a:lnTo>
                      <a:lnTo>
                        <a:pt x="2" y="9"/>
                      </a:lnTo>
                      <a:lnTo>
                        <a:pt x="0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0" name="Freeform 157"/>
                <p:cNvSpPr>
                  <a:spLocks/>
                </p:cNvSpPr>
                <p:nvPr/>
              </p:nvSpPr>
              <p:spPr bwMode="auto">
                <a:xfrm>
                  <a:off x="3549651" y="3065463"/>
                  <a:ext cx="109538" cy="122238"/>
                </a:xfrm>
                <a:custGeom>
                  <a:avLst/>
                  <a:gdLst>
                    <a:gd name="T0" fmla="*/ 86946171 w 138"/>
                    <a:gd name="T1" fmla="*/ 5670572 h 154"/>
                    <a:gd name="T2" fmla="*/ 80015911 w 138"/>
                    <a:gd name="T3" fmla="*/ 15121000 h 154"/>
                    <a:gd name="T4" fmla="*/ 72455411 w 138"/>
                    <a:gd name="T5" fmla="*/ 23941976 h 154"/>
                    <a:gd name="T6" fmla="*/ 59854578 w 138"/>
                    <a:gd name="T7" fmla="*/ 41583141 h 154"/>
                    <a:gd name="T8" fmla="*/ 52294078 w 138"/>
                    <a:gd name="T9" fmla="*/ 52294055 h 154"/>
                    <a:gd name="T10" fmla="*/ 45363012 w 138"/>
                    <a:gd name="T11" fmla="*/ 63004164 h 154"/>
                    <a:gd name="T12" fmla="*/ 37802512 w 138"/>
                    <a:gd name="T13" fmla="*/ 73084826 h 154"/>
                    <a:gd name="T14" fmla="*/ 29611772 w 138"/>
                    <a:gd name="T15" fmla="*/ 82536042 h 154"/>
                    <a:gd name="T16" fmla="*/ 13861320 w 138"/>
                    <a:gd name="T17" fmla="*/ 97026796 h 154"/>
                    <a:gd name="T18" fmla="*/ 0 w 138"/>
                    <a:gd name="T19" fmla="*/ 95766316 h 154"/>
                    <a:gd name="T20" fmla="*/ 1889927 w 138"/>
                    <a:gd name="T21" fmla="*/ 81275563 h 154"/>
                    <a:gd name="T22" fmla="*/ 13861320 w 138"/>
                    <a:gd name="T23" fmla="*/ 69304975 h 154"/>
                    <a:gd name="T24" fmla="*/ 25831913 w 138"/>
                    <a:gd name="T25" fmla="*/ 58594073 h 154"/>
                    <a:gd name="T26" fmla="*/ 37802512 w 138"/>
                    <a:gd name="T27" fmla="*/ 46623472 h 154"/>
                    <a:gd name="T28" fmla="*/ 48513419 w 138"/>
                    <a:gd name="T29" fmla="*/ 34652090 h 154"/>
                    <a:gd name="T30" fmla="*/ 59854578 w 138"/>
                    <a:gd name="T31" fmla="*/ 22681496 h 154"/>
                    <a:gd name="T32" fmla="*/ 70564691 w 138"/>
                    <a:gd name="T33" fmla="*/ 10710905 h 154"/>
                    <a:gd name="T34" fmla="*/ 81275597 w 138"/>
                    <a:gd name="T35" fmla="*/ 0 h 154"/>
                    <a:gd name="T36" fmla="*/ 86946171 w 138"/>
                    <a:gd name="T37" fmla="*/ 0 h 154"/>
                    <a:gd name="T38" fmla="*/ 86946171 w 138"/>
                    <a:gd name="T39" fmla="*/ 5670572 h 154"/>
                    <a:gd name="T40" fmla="*/ 86946171 w 138"/>
                    <a:gd name="T41" fmla="*/ 5670572 h 15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54"/>
                    <a:gd name="T65" fmla="*/ 138 w 138"/>
                    <a:gd name="T66" fmla="*/ 154 h 15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54">
                      <a:moveTo>
                        <a:pt x="138" y="9"/>
                      </a:moveTo>
                      <a:lnTo>
                        <a:pt x="127" y="24"/>
                      </a:lnTo>
                      <a:lnTo>
                        <a:pt x="115" y="38"/>
                      </a:lnTo>
                      <a:lnTo>
                        <a:pt x="95" y="66"/>
                      </a:lnTo>
                      <a:lnTo>
                        <a:pt x="83" y="83"/>
                      </a:lnTo>
                      <a:lnTo>
                        <a:pt x="72" y="100"/>
                      </a:lnTo>
                      <a:lnTo>
                        <a:pt x="60" y="116"/>
                      </a:lnTo>
                      <a:lnTo>
                        <a:pt x="47" y="131"/>
                      </a:lnTo>
                      <a:lnTo>
                        <a:pt x="22" y="154"/>
                      </a:lnTo>
                      <a:lnTo>
                        <a:pt x="0" y="152"/>
                      </a:lnTo>
                      <a:lnTo>
                        <a:pt x="3" y="129"/>
                      </a:lnTo>
                      <a:lnTo>
                        <a:pt x="22" y="110"/>
                      </a:lnTo>
                      <a:lnTo>
                        <a:pt x="41" y="93"/>
                      </a:lnTo>
                      <a:lnTo>
                        <a:pt x="60" y="74"/>
                      </a:lnTo>
                      <a:lnTo>
                        <a:pt x="77" y="55"/>
                      </a:lnTo>
                      <a:lnTo>
                        <a:pt x="95" y="36"/>
                      </a:lnTo>
                      <a:lnTo>
                        <a:pt x="112" y="17"/>
                      </a:lnTo>
                      <a:lnTo>
                        <a:pt x="129" y="0"/>
                      </a:lnTo>
                      <a:lnTo>
                        <a:pt x="138" y="0"/>
                      </a:lnTo>
                      <a:lnTo>
                        <a:pt x="138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1" name="Freeform 158"/>
                <p:cNvSpPr>
                  <a:spLocks/>
                </p:cNvSpPr>
                <p:nvPr/>
              </p:nvSpPr>
              <p:spPr bwMode="auto">
                <a:xfrm>
                  <a:off x="3275013" y="3021013"/>
                  <a:ext cx="157163" cy="161925"/>
                </a:xfrm>
                <a:custGeom>
                  <a:avLst/>
                  <a:gdLst>
                    <a:gd name="T0" fmla="*/ 0 w 197"/>
                    <a:gd name="T1" fmla="*/ 0 h 205"/>
                    <a:gd name="T2" fmla="*/ 22912290 w 197"/>
                    <a:gd name="T3" fmla="*/ 5615243 h 205"/>
                    <a:gd name="T4" fmla="*/ 38824048 w 197"/>
                    <a:gd name="T5" fmla="*/ 33067457 h 205"/>
                    <a:gd name="T6" fmla="*/ 50916820 w 197"/>
                    <a:gd name="T7" fmla="*/ 66134124 h 205"/>
                    <a:gd name="T8" fmla="*/ 61736345 w 197"/>
                    <a:gd name="T9" fmla="*/ 89842307 h 205"/>
                    <a:gd name="T10" fmla="*/ 70010136 w 197"/>
                    <a:gd name="T11" fmla="*/ 97329559 h 205"/>
                    <a:gd name="T12" fmla="*/ 82102908 w 197"/>
                    <a:gd name="T13" fmla="*/ 105440049 h 205"/>
                    <a:gd name="T14" fmla="*/ 106288476 w 197"/>
                    <a:gd name="T15" fmla="*/ 117294535 h 205"/>
                    <a:gd name="T16" fmla="*/ 120926969 w 197"/>
                    <a:gd name="T17" fmla="*/ 119790549 h 205"/>
                    <a:gd name="T18" fmla="*/ 125381780 w 197"/>
                    <a:gd name="T19" fmla="*/ 122909776 h 205"/>
                    <a:gd name="T20" fmla="*/ 120926969 w 197"/>
                    <a:gd name="T21" fmla="*/ 127901014 h 205"/>
                    <a:gd name="T22" fmla="*/ 82102908 w 197"/>
                    <a:gd name="T23" fmla="*/ 121037766 h 205"/>
                    <a:gd name="T24" fmla="*/ 45824581 w 197"/>
                    <a:gd name="T25" fmla="*/ 102944800 h 205"/>
                    <a:gd name="T26" fmla="*/ 36278327 w 197"/>
                    <a:gd name="T27" fmla="*/ 81731842 h 205"/>
                    <a:gd name="T28" fmla="*/ 32459347 w 197"/>
                    <a:gd name="T29" fmla="*/ 54279638 h 205"/>
                    <a:gd name="T30" fmla="*/ 26731276 w 197"/>
                    <a:gd name="T31" fmla="*/ 29323436 h 205"/>
                    <a:gd name="T32" fmla="*/ 21639829 w 197"/>
                    <a:gd name="T33" fmla="*/ 18716951 h 205"/>
                    <a:gd name="T34" fmla="*/ 13365239 w 197"/>
                    <a:gd name="T35" fmla="*/ 11854489 h 205"/>
                    <a:gd name="T36" fmla="*/ 0 w 197"/>
                    <a:gd name="T37" fmla="*/ 0 h 205"/>
                    <a:gd name="T38" fmla="*/ 0 w 197"/>
                    <a:gd name="T39" fmla="*/ 0 h 20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97"/>
                    <a:gd name="T61" fmla="*/ 0 h 205"/>
                    <a:gd name="T62" fmla="*/ 197 w 197"/>
                    <a:gd name="T63" fmla="*/ 205 h 20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97" h="205">
                      <a:moveTo>
                        <a:pt x="0" y="0"/>
                      </a:moveTo>
                      <a:lnTo>
                        <a:pt x="36" y="9"/>
                      </a:lnTo>
                      <a:lnTo>
                        <a:pt x="61" y="53"/>
                      </a:lnTo>
                      <a:lnTo>
                        <a:pt x="80" y="106"/>
                      </a:lnTo>
                      <a:lnTo>
                        <a:pt x="97" y="144"/>
                      </a:lnTo>
                      <a:lnTo>
                        <a:pt x="110" y="156"/>
                      </a:lnTo>
                      <a:lnTo>
                        <a:pt x="129" y="169"/>
                      </a:lnTo>
                      <a:lnTo>
                        <a:pt x="167" y="188"/>
                      </a:lnTo>
                      <a:lnTo>
                        <a:pt x="190" y="192"/>
                      </a:lnTo>
                      <a:lnTo>
                        <a:pt x="197" y="197"/>
                      </a:lnTo>
                      <a:lnTo>
                        <a:pt x="190" y="205"/>
                      </a:lnTo>
                      <a:lnTo>
                        <a:pt x="129" y="194"/>
                      </a:lnTo>
                      <a:lnTo>
                        <a:pt x="72" y="165"/>
                      </a:lnTo>
                      <a:lnTo>
                        <a:pt x="57" y="131"/>
                      </a:lnTo>
                      <a:lnTo>
                        <a:pt x="51" y="87"/>
                      </a:lnTo>
                      <a:lnTo>
                        <a:pt x="42" y="47"/>
                      </a:lnTo>
                      <a:lnTo>
                        <a:pt x="34" y="30"/>
                      </a:lnTo>
                      <a:lnTo>
                        <a:pt x="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2" name="Freeform 159"/>
                <p:cNvSpPr>
                  <a:spLocks/>
                </p:cNvSpPr>
                <p:nvPr/>
              </p:nvSpPr>
              <p:spPr bwMode="auto">
                <a:xfrm>
                  <a:off x="3240088" y="3146426"/>
                  <a:ext cx="141288" cy="128588"/>
                </a:xfrm>
                <a:custGeom>
                  <a:avLst/>
                  <a:gdLst>
                    <a:gd name="T0" fmla="*/ 6230090 w 179"/>
                    <a:gd name="T1" fmla="*/ 0 h 164"/>
                    <a:gd name="T2" fmla="*/ 21182938 w 179"/>
                    <a:gd name="T3" fmla="*/ 11065624 h 164"/>
                    <a:gd name="T4" fmla="*/ 36758559 w 179"/>
                    <a:gd name="T5" fmla="*/ 31968232 h 164"/>
                    <a:gd name="T6" fmla="*/ 44857753 w 179"/>
                    <a:gd name="T7" fmla="*/ 44877992 h 164"/>
                    <a:gd name="T8" fmla="*/ 53579731 w 179"/>
                    <a:gd name="T9" fmla="*/ 55329695 h 164"/>
                    <a:gd name="T10" fmla="*/ 60433381 w 179"/>
                    <a:gd name="T11" fmla="*/ 65780603 h 164"/>
                    <a:gd name="T12" fmla="*/ 66040697 w 179"/>
                    <a:gd name="T13" fmla="*/ 72543231 h 164"/>
                    <a:gd name="T14" fmla="*/ 85354523 w 179"/>
                    <a:gd name="T15" fmla="*/ 85452991 h 164"/>
                    <a:gd name="T16" fmla="*/ 106536690 w 179"/>
                    <a:gd name="T17" fmla="*/ 92830333 h 164"/>
                    <a:gd name="T18" fmla="*/ 111521234 w 179"/>
                    <a:gd name="T19" fmla="*/ 97134109 h 164"/>
                    <a:gd name="T20" fmla="*/ 105291146 w 179"/>
                    <a:gd name="T21" fmla="*/ 100822388 h 164"/>
                    <a:gd name="T22" fmla="*/ 79123646 w 179"/>
                    <a:gd name="T23" fmla="*/ 97134109 h 164"/>
                    <a:gd name="T24" fmla="*/ 55448837 w 179"/>
                    <a:gd name="T25" fmla="*/ 84223565 h 164"/>
                    <a:gd name="T26" fmla="*/ 35512226 w 179"/>
                    <a:gd name="T27" fmla="*/ 52870059 h 164"/>
                    <a:gd name="T28" fmla="*/ 27413032 w 179"/>
                    <a:gd name="T29" fmla="*/ 36271224 h 164"/>
                    <a:gd name="T30" fmla="*/ 18067499 w 179"/>
                    <a:gd name="T31" fmla="*/ 21517318 h 164"/>
                    <a:gd name="T32" fmla="*/ 3738212 w 179"/>
                    <a:gd name="T33" fmla="*/ 8606771 h 164"/>
                    <a:gd name="T34" fmla="*/ 0 w 179"/>
                    <a:gd name="T35" fmla="*/ 1229427 h 164"/>
                    <a:gd name="T36" fmla="*/ 6230090 w 179"/>
                    <a:gd name="T37" fmla="*/ 0 h 164"/>
                    <a:gd name="T38" fmla="*/ 6230090 w 179"/>
                    <a:gd name="T39" fmla="*/ 0 h 1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9"/>
                    <a:gd name="T61" fmla="*/ 0 h 164"/>
                    <a:gd name="T62" fmla="*/ 179 w 179"/>
                    <a:gd name="T63" fmla="*/ 164 h 164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9" h="164">
                      <a:moveTo>
                        <a:pt x="10" y="0"/>
                      </a:moveTo>
                      <a:lnTo>
                        <a:pt x="34" y="18"/>
                      </a:lnTo>
                      <a:lnTo>
                        <a:pt x="59" y="52"/>
                      </a:lnTo>
                      <a:lnTo>
                        <a:pt x="72" y="73"/>
                      </a:lnTo>
                      <a:lnTo>
                        <a:pt x="86" y="90"/>
                      </a:lnTo>
                      <a:lnTo>
                        <a:pt x="97" y="107"/>
                      </a:lnTo>
                      <a:lnTo>
                        <a:pt x="106" y="118"/>
                      </a:lnTo>
                      <a:lnTo>
                        <a:pt x="137" y="139"/>
                      </a:lnTo>
                      <a:lnTo>
                        <a:pt x="171" y="151"/>
                      </a:lnTo>
                      <a:lnTo>
                        <a:pt x="179" y="158"/>
                      </a:lnTo>
                      <a:lnTo>
                        <a:pt x="169" y="164"/>
                      </a:lnTo>
                      <a:lnTo>
                        <a:pt x="127" y="158"/>
                      </a:lnTo>
                      <a:lnTo>
                        <a:pt x="89" y="137"/>
                      </a:lnTo>
                      <a:lnTo>
                        <a:pt x="57" y="86"/>
                      </a:lnTo>
                      <a:lnTo>
                        <a:pt x="44" y="59"/>
                      </a:lnTo>
                      <a:lnTo>
                        <a:pt x="29" y="35"/>
                      </a:lnTo>
                      <a:lnTo>
                        <a:pt x="6" y="14"/>
                      </a:lnTo>
                      <a:lnTo>
                        <a:pt x="0" y="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3" name="Freeform 160"/>
                <p:cNvSpPr>
                  <a:spLocks/>
                </p:cNvSpPr>
                <p:nvPr/>
              </p:nvSpPr>
              <p:spPr bwMode="auto">
                <a:xfrm>
                  <a:off x="3497263" y="3390901"/>
                  <a:ext cx="273050" cy="284163"/>
                </a:xfrm>
                <a:custGeom>
                  <a:avLst/>
                  <a:gdLst>
                    <a:gd name="T0" fmla="*/ 6930232 w 344"/>
                    <a:gd name="T1" fmla="*/ 0 h 357"/>
                    <a:gd name="T2" fmla="*/ 14490701 w 344"/>
                    <a:gd name="T3" fmla="*/ 8236747 h 357"/>
                    <a:gd name="T4" fmla="*/ 26462041 w 344"/>
                    <a:gd name="T5" fmla="*/ 24075847 h 357"/>
                    <a:gd name="T6" fmla="*/ 41582973 w 344"/>
                    <a:gd name="T7" fmla="*/ 44350121 h 357"/>
                    <a:gd name="T8" fmla="*/ 50403120 w 344"/>
                    <a:gd name="T9" fmla="*/ 56388452 h 357"/>
                    <a:gd name="T10" fmla="*/ 59853516 w 344"/>
                    <a:gd name="T11" fmla="*/ 69693166 h 357"/>
                    <a:gd name="T12" fmla="*/ 69303900 w 344"/>
                    <a:gd name="T13" fmla="*/ 81731484 h 357"/>
                    <a:gd name="T14" fmla="*/ 78755078 w 344"/>
                    <a:gd name="T15" fmla="*/ 95036198 h 357"/>
                    <a:gd name="T16" fmla="*/ 88835700 w 344"/>
                    <a:gd name="T17" fmla="*/ 107074542 h 357"/>
                    <a:gd name="T18" fmla="*/ 98286084 w 344"/>
                    <a:gd name="T19" fmla="*/ 119112065 h 357"/>
                    <a:gd name="T20" fmla="*/ 107736493 w 344"/>
                    <a:gd name="T21" fmla="*/ 129883192 h 357"/>
                    <a:gd name="T22" fmla="*/ 115927196 w 344"/>
                    <a:gd name="T23" fmla="*/ 140653523 h 357"/>
                    <a:gd name="T24" fmla="*/ 132938046 w 344"/>
                    <a:gd name="T25" fmla="*/ 156493416 h 357"/>
                    <a:gd name="T26" fmla="*/ 150579134 w 344"/>
                    <a:gd name="T27" fmla="*/ 169798130 h 357"/>
                    <a:gd name="T28" fmla="*/ 167590778 w 344"/>
                    <a:gd name="T29" fmla="*/ 181836448 h 357"/>
                    <a:gd name="T30" fmla="*/ 184601628 w 344"/>
                    <a:gd name="T31" fmla="*/ 193873971 h 357"/>
                    <a:gd name="T32" fmla="*/ 199722560 w 344"/>
                    <a:gd name="T33" fmla="*/ 205912290 h 357"/>
                    <a:gd name="T34" fmla="*/ 210433468 w 344"/>
                    <a:gd name="T35" fmla="*/ 216682671 h 357"/>
                    <a:gd name="T36" fmla="*/ 216733460 w 344"/>
                    <a:gd name="T37" fmla="*/ 223652224 h 357"/>
                    <a:gd name="T38" fmla="*/ 211693149 w 344"/>
                    <a:gd name="T39" fmla="*/ 226186606 h 357"/>
                    <a:gd name="T40" fmla="*/ 195312487 w 344"/>
                    <a:gd name="T41" fmla="*/ 219217054 h 357"/>
                    <a:gd name="T42" fmla="*/ 165070622 w 344"/>
                    <a:gd name="T43" fmla="*/ 203377907 h 357"/>
                    <a:gd name="T44" fmla="*/ 135458202 w 344"/>
                    <a:gd name="T45" fmla="*/ 185004427 h 357"/>
                    <a:gd name="T46" fmla="*/ 118447351 w 344"/>
                    <a:gd name="T47" fmla="*/ 172966108 h 357"/>
                    <a:gd name="T48" fmla="*/ 107736493 w 344"/>
                    <a:gd name="T49" fmla="*/ 162195777 h 357"/>
                    <a:gd name="T50" fmla="*/ 91986092 w 344"/>
                    <a:gd name="T51" fmla="*/ 143187906 h 357"/>
                    <a:gd name="T52" fmla="*/ 83795389 w 344"/>
                    <a:gd name="T53" fmla="*/ 131150383 h 357"/>
                    <a:gd name="T54" fmla="*/ 74344211 w 344"/>
                    <a:gd name="T55" fmla="*/ 119112065 h 357"/>
                    <a:gd name="T56" fmla="*/ 63634146 w 344"/>
                    <a:gd name="T57" fmla="*/ 104540159 h 357"/>
                    <a:gd name="T58" fmla="*/ 53553525 w 344"/>
                    <a:gd name="T59" fmla="*/ 89967433 h 357"/>
                    <a:gd name="T60" fmla="*/ 42842653 w 344"/>
                    <a:gd name="T61" fmla="*/ 76662719 h 357"/>
                    <a:gd name="T62" fmla="*/ 33392269 w 344"/>
                    <a:gd name="T63" fmla="*/ 62090813 h 357"/>
                    <a:gd name="T64" fmla="*/ 25201560 w 344"/>
                    <a:gd name="T65" fmla="*/ 48785291 h 357"/>
                    <a:gd name="T66" fmla="*/ 17010856 w 344"/>
                    <a:gd name="T67" fmla="*/ 36747768 h 357"/>
                    <a:gd name="T68" fmla="*/ 0 w 344"/>
                    <a:gd name="T69" fmla="*/ 5702363 h 357"/>
                    <a:gd name="T70" fmla="*/ 1260475 w 344"/>
                    <a:gd name="T71" fmla="*/ 0 h 357"/>
                    <a:gd name="T72" fmla="*/ 6930232 w 344"/>
                    <a:gd name="T73" fmla="*/ 0 h 357"/>
                    <a:gd name="T74" fmla="*/ 6930232 w 344"/>
                    <a:gd name="T75" fmla="*/ 0 h 35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44"/>
                    <a:gd name="T115" fmla="*/ 0 h 357"/>
                    <a:gd name="T116" fmla="*/ 344 w 344"/>
                    <a:gd name="T117" fmla="*/ 357 h 35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44" h="357">
                      <a:moveTo>
                        <a:pt x="11" y="0"/>
                      </a:moveTo>
                      <a:lnTo>
                        <a:pt x="23" y="13"/>
                      </a:lnTo>
                      <a:lnTo>
                        <a:pt x="42" y="38"/>
                      </a:lnTo>
                      <a:lnTo>
                        <a:pt x="66" y="70"/>
                      </a:lnTo>
                      <a:lnTo>
                        <a:pt x="80" y="89"/>
                      </a:lnTo>
                      <a:lnTo>
                        <a:pt x="95" y="110"/>
                      </a:lnTo>
                      <a:lnTo>
                        <a:pt x="110" y="129"/>
                      </a:lnTo>
                      <a:lnTo>
                        <a:pt x="125" y="150"/>
                      </a:lnTo>
                      <a:lnTo>
                        <a:pt x="141" y="169"/>
                      </a:lnTo>
                      <a:lnTo>
                        <a:pt x="156" y="188"/>
                      </a:lnTo>
                      <a:lnTo>
                        <a:pt x="171" y="205"/>
                      </a:lnTo>
                      <a:lnTo>
                        <a:pt x="184" y="222"/>
                      </a:lnTo>
                      <a:lnTo>
                        <a:pt x="211" y="247"/>
                      </a:lnTo>
                      <a:lnTo>
                        <a:pt x="239" y="268"/>
                      </a:lnTo>
                      <a:lnTo>
                        <a:pt x="266" y="287"/>
                      </a:lnTo>
                      <a:lnTo>
                        <a:pt x="293" y="306"/>
                      </a:lnTo>
                      <a:lnTo>
                        <a:pt x="317" y="325"/>
                      </a:lnTo>
                      <a:lnTo>
                        <a:pt x="334" y="342"/>
                      </a:lnTo>
                      <a:lnTo>
                        <a:pt x="344" y="353"/>
                      </a:lnTo>
                      <a:lnTo>
                        <a:pt x="336" y="357"/>
                      </a:lnTo>
                      <a:lnTo>
                        <a:pt x="310" y="346"/>
                      </a:lnTo>
                      <a:lnTo>
                        <a:pt x="262" y="321"/>
                      </a:lnTo>
                      <a:lnTo>
                        <a:pt x="215" y="292"/>
                      </a:lnTo>
                      <a:lnTo>
                        <a:pt x="188" y="273"/>
                      </a:lnTo>
                      <a:lnTo>
                        <a:pt x="171" y="256"/>
                      </a:lnTo>
                      <a:lnTo>
                        <a:pt x="146" y="226"/>
                      </a:lnTo>
                      <a:lnTo>
                        <a:pt x="133" y="207"/>
                      </a:lnTo>
                      <a:lnTo>
                        <a:pt x="118" y="188"/>
                      </a:lnTo>
                      <a:lnTo>
                        <a:pt x="101" y="165"/>
                      </a:lnTo>
                      <a:lnTo>
                        <a:pt x="85" y="142"/>
                      </a:lnTo>
                      <a:lnTo>
                        <a:pt x="68" y="121"/>
                      </a:lnTo>
                      <a:lnTo>
                        <a:pt x="53" y="98"/>
                      </a:lnTo>
                      <a:lnTo>
                        <a:pt x="40" y="77"/>
                      </a:lnTo>
                      <a:lnTo>
                        <a:pt x="27" y="58"/>
                      </a:ln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4" name="Freeform 161"/>
                <p:cNvSpPr>
                  <a:spLocks/>
                </p:cNvSpPr>
                <p:nvPr/>
              </p:nvSpPr>
              <p:spPr bwMode="auto">
                <a:xfrm>
                  <a:off x="3506788" y="3575051"/>
                  <a:ext cx="206375" cy="141288"/>
                </a:xfrm>
                <a:custGeom>
                  <a:avLst/>
                  <a:gdLst>
                    <a:gd name="T0" fmla="*/ 10003256 w 261"/>
                    <a:gd name="T1" fmla="*/ 0 h 178"/>
                    <a:gd name="T2" fmla="*/ 13129720 w 261"/>
                    <a:gd name="T3" fmla="*/ 18901635 h 178"/>
                    <a:gd name="T4" fmla="*/ 23758423 w 261"/>
                    <a:gd name="T5" fmla="*/ 33392388 h 178"/>
                    <a:gd name="T6" fmla="*/ 41889374 w 261"/>
                    <a:gd name="T7" fmla="*/ 47883134 h 178"/>
                    <a:gd name="T8" fmla="*/ 60646572 w 261"/>
                    <a:gd name="T9" fmla="*/ 59854522 h 178"/>
                    <a:gd name="T10" fmla="*/ 76276505 w 261"/>
                    <a:gd name="T11" fmla="*/ 68044461 h 178"/>
                    <a:gd name="T12" fmla="*/ 118792132 w 261"/>
                    <a:gd name="T13" fmla="*/ 83795686 h 178"/>
                    <a:gd name="T14" fmla="*/ 159431383 w 261"/>
                    <a:gd name="T15" fmla="*/ 101436836 h 178"/>
                    <a:gd name="T16" fmla="*/ 163182504 w 261"/>
                    <a:gd name="T17" fmla="*/ 108997354 h 178"/>
                    <a:gd name="T18" fmla="*/ 155679472 w 261"/>
                    <a:gd name="T19" fmla="*/ 112147758 h 178"/>
                    <a:gd name="T20" fmla="*/ 111914550 w 261"/>
                    <a:gd name="T21" fmla="*/ 100177151 h 178"/>
                    <a:gd name="T22" fmla="*/ 68148813 w 261"/>
                    <a:gd name="T23" fmla="*/ 85685611 h 178"/>
                    <a:gd name="T24" fmla="*/ 46265945 w 261"/>
                    <a:gd name="T25" fmla="*/ 73084790 h 178"/>
                    <a:gd name="T26" fmla="*/ 22508313 w 261"/>
                    <a:gd name="T27" fmla="*/ 49773059 h 178"/>
                    <a:gd name="T28" fmla="*/ 11878816 w 261"/>
                    <a:gd name="T29" fmla="*/ 35912552 h 178"/>
                    <a:gd name="T30" fmla="*/ 3751122 w 261"/>
                    <a:gd name="T31" fmla="*/ 22681485 h 178"/>
                    <a:gd name="T32" fmla="*/ 0 w 261"/>
                    <a:gd name="T33" fmla="*/ 630240 h 178"/>
                    <a:gd name="T34" fmla="*/ 10003256 w 261"/>
                    <a:gd name="T35" fmla="*/ 0 h 178"/>
                    <a:gd name="T36" fmla="*/ 10003256 w 261"/>
                    <a:gd name="T37" fmla="*/ 0 h 17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61"/>
                    <a:gd name="T58" fmla="*/ 0 h 178"/>
                    <a:gd name="T59" fmla="*/ 261 w 261"/>
                    <a:gd name="T60" fmla="*/ 178 h 17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61" h="178">
                      <a:moveTo>
                        <a:pt x="16" y="0"/>
                      </a:moveTo>
                      <a:lnTo>
                        <a:pt x="21" y="30"/>
                      </a:lnTo>
                      <a:lnTo>
                        <a:pt x="38" y="53"/>
                      </a:lnTo>
                      <a:lnTo>
                        <a:pt x="67" y="76"/>
                      </a:lnTo>
                      <a:lnTo>
                        <a:pt x="97" y="95"/>
                      </a:lnTo>
                      <a:lnTo>
                        <a:pt x="122" y="108"/>
                      </a:lnTo>
                      <a:lnTo>
                        <a:pt x="190" y="133"/>
                      </a:lnTo>
                      <a:lnTo>
                        <a:pt x="255" y="161"/>
                      </a:lnTo>
                      <a:lnTo>
                        <a:pt x="261" y="173"/>
                      </a:lnTo>
                      <a:lnTo>
                        <a:pt x="249" y="178"/>
                      </a:lnTo>
                      <a:lnTo>
                        <a:pt x="179" y="159"/>
                      </a:lnTo>
                      <a:lnTo>
                        <a:pt x="109" y="136"/>
                      </a:lnTo>
                      <a:lnTo>
                        <a:pt x="74" y="116"/>
                      </a:lnTo>
                      <a:lnTo>
                        <a:pt x="36" y="79"/>
                      </a:lnTo>
                      <a:lnTo>
                        <a:pt x="19" y="57"/>
                      </a:lnTo>
                      <a:lnTo>
                        <a:pt x="6" y="36"/>
                      </a:lnTo>
                      <a:lnTo>
                        <a:pt x="0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5" name="Freeform 162"/>
                <p:cNvSpPr>
                  <a:spLocks/>
                </p:cNvSpPr>
                <p:nvPr/>
              </p:nvSpPr>
              <p:spPr bwMode="auto">
                <a:xfrm>
                  <a:off x="4946651" y="4086226"/>
                  <a:ext cx="152400" cy="42863"/>
                </a:xfrm>
                <a:custGeom>
                  <a:avLst/>
                  <a:gdLst>
                    <a:gd name="T0" fmla="*/ 7560469 w 192"/>
                    <a:gd name="T1" fmla="*/ 0 h 53"/>
                    <a:gd name="T2" fmla="*/ 38432581 w 192"/>
                    <a:gd name="T3" fmla="*/ 9156508 h 53"/>
                    <a:gd name="T4" fmla="*/ 69934140 w 192"/>
                    <a:gd name="T5" fmla="*/ 12427035 h 53"/>
                    <a:gd name="T6" fmla="*/ 115296963 w 192"/>
                    <a:gd name="T7" fmla="*/ 6540247 h 53"/>
                    <a:gd name="T8" fmla="*/ 120967511 w 192"/>
                    <a:gd name="T9" fmla="*/ 7848782 h 53"/>
                    <a:gd name="T10" fmla="*/ 118447356 w 192"/>
                    <a:gd name="T11" fmla="*/ 15043298 h 53"/>
                    <a:gd name="T12" fmla="*/ 95765932 w 192"/>
                    <a:gd name="T13" fmla="*/ 26161795 h 53"/>
                    <a:gd name="T14" fmla="*/ 70564377 w 192"/>
                    <a:gd name="T15" fmla="*/ 34664847 h 53"/>
                    <a:gd name="T16" fmla="*/ 34651951 w 192"/>
                    <a:gd name="T17" fmla="*/ 26161795 h 53"/>
                    <a:gd name="T18" fmla="*/ 2520156 w 192"/>
                    <a:gd name="T19" fmla="*/ 9810775 h 53"/>
                    <a:gd name="T20" fmla="*/ 0 w 192"/>
                    <a:gd name="T21" fmla="*/ 2616261 h 53"/>
                    <a:gd name="T22" fmla="*/ 7560469 w 192"/>
                    <a:gd name="T23" fmla="*/ 0 h 53"/>
                    <a:gd name="T24" fmla="*/ 7560469 w 192"/>
                    <a:gd name="T25" fmla="*/ 0 h 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2"/>
                    <a:gd name="T40" fmla="*/ 0 h 53"/>
                    <a:gd name="T41" fmla="*/ 192 w 192"/>
                    <a:gd name="T42" fmla="*/ 53 h 5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2" h="53">
                      <a:moveTo>
                        <a:pt x="12" y="0"/>
                      </a:moveTo>
                      <a:lnTo>
                        <a:pt x="61" y="14"/>
                      </a:lnTo>
                      <a:lnTo>
                        <a:pt x="111" y="19"/>
                      </a:lnTo>
                      <a:lnTo>
                        <a:pt x="183" y="10"/>
                      </a:lnTo>
                      <a:lnTo>
                        <a:pt x="192" y="12"/>
                      </a:lnTo>
                      <a:lnTo>
                        <a:pt x="188" y="23"/>
                      </a:lnTo>
                      <a:lnTo>
                        <a:pt x="152" y="40"/>
                      </a:lnTo>
                      <a:lnTo>
                        <a:pt x="112" y="53"/>
                      </a:lnTo>
                      <a:lnTo>
                        <a:pt x="55" y="40"/>
                      </a:lnTo>
                      <a:lnTo>
                        <a:pt x="4" y="15"/>
                      </a:lnTo>
                      <a:lnTo>
                        <a:pt x="0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6" name="Freeform 163"/>
                <p:cNvSpPr>
                  <a:spLocks/>
                </p:cNvSpPr>
                <p:nvPr/>
              </p:nvSpPr>
              <p:spPr bwMode="auto">
                <a:xfrm>
                  <a:off x="4956176" y="4152901"/>
                  <a:ext cx="158750" cy="49213"/>
                </a:xfrm>
                <a:custGeom>
                  <a:avLst/>
                  <a:gdLst>
                    <a:gd name="T0" fmla="*/ 7000158 w 199"/>
                    <a:gd name="T1" fmla="*/ 3661292 h 63"/>
                    <a:gd name="T2" fmla="*/ 15273507 w 199"/>
                    <a:gd name="T3" fmla="*/ 14035082 h 63"/>
                    <a:gd name="T4" fmla="*/ 28637227 w 199"/>
                    <a:gd name="T5" fmla="*/ 18306457 h 63"/>
                    <a:gd name="T6" fmla="*/ 101185170 w 199"/>
                    <a:gd name="T7" fmla="*/ 15255251 h 63"/>
                    <a:gd name="T8" fmla="*/ 119640874 w 199"/>
                    <a:gd name="T9" fmla="*/ 4271376 h 63"/>
                    <a:gd name="T10" fmla="*/ 126641029 w 199"/>
                    <a:gd name="T11" fmla="*/ 5491546 h 63"/>
                    <a:gd name="T12" fmla="*/ 125368636 w 199"/>
                    <a:gd name="T13" fmla="*/ 11593958 h 63"/>
                    <a:gd name="T14" fmla="*/ 106276361 w 199"/>
                    <a:gd name="T15" fmla="*/ 24408086 h 63"/>
                    <a:gd name="T16" fmla="*/ 77002526 w 199"/>
                    <a:gd name="T17" fmla="*/ 33561708 h 63"/>
                    <a:gd name="T18" fmla="*/ 24182650 w 199"/>
                    <a:gd name="T19" fmla="*/ 38443167 h 63"/>
                    <a:gd name="T20" fmla="*/ 8273349 w 199"/>
                    <a:gd name="T21" fmla="*/ 28069382 h 63"/>
                    <a:gd name="T22" fmla="*/ 0 w 199"/>
                    <a:gd name="T23" fmla="*/ 10373788 h 63"/>
                    <a:gd name="T24" fmla="*/ 0 w 199"/>
                    <a:gd name="T25" fmla="*/ 0 h 63"/>
                    <a:gd name="T26" fmla="*/ 7000158 w 199"/>
                    <a:gd name="T27" fmla="*/ 3661292 h 63"/>
                    <a:gd name="T28" fmla="*/ 7000158 w 199"/>
                    <a:gd name="T29" fmla="*/ 3661292 h 6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99"/>
                    <a:gd name="T46" fmla="*/ 0 h 63"/>
                    <a:gd name="T47" fmla="*/ 199 w 199"/>
                    <a:gd name="T48" fmla="*/ 63 h 6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99" h="63">
                      <a:moveTo>
                        <a:pt x="11" y="6"/>
                      </a:moveTo>
                      <a:lnTo>
                        <a:pt x="24" y="23"/>
                      </a:lnTo>
                      <a:lnTo>
                        <a:pt x="45" y="30"/>
                      </a:lnTo>
                      <a:lnTo>
                        <a:pt x="159" y="25"/>
                      </a:lnTo>
                      <a:lnTo>
                        <a:pt x="188" y="7"/>
                      </a:lnTo>
                      <a:lnTo>
                        <a:pt x="199" y="9"/>
                      </a:lnTo>
                      <a:lnTo>
                        <a:pt x="197" y="19"/>
                      </a:lnTo>
                      <a:lnTo>
                        <a:pt x="167" y="40"/>
                      </a:lnTo>
                      <a:lnTo>
                        <a:pt x="121" y="55"/>
                      </a:lnTo>
                      <a:lnTo>
                        <a:pt x="38" y="63"/>
                      </a:lnTo>
                      <a:lnTo>
                        <a:pt x="13" y="46"/>
                      </a:lnTo>
                      <a:lnTo>
                        <a:pt x="0" y="17"/>
                      </a:lnTo>
                      <a:lnTo>
                        <a:pt x="0" y="0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" name="Freeform 172"/>
                <p:cNvSpPr>
                  <a:spLocks/>
                </p:cNvSpPr>
                <p:nvPr/>
              </p:nvSpPr>
              <p:spPr bwMode="auto">
                <a:xfrm>
                  <a:off x="4568826" y="2865438"/>
                  <a:ext cx="49213" cy="122238"/>
                </a:xfrm>
                <a:custGeom>
                  <a:avLst/>
                  <a:gdLst>
                    <a:gd name="T0" fmla="*/ 7322583 w 63"/>
                    <a:gd name="T1" fmla="*/ 2520166 h 154"/>
                    <a:gd name="T2" fmla="*/ 16475421 w 63"/>
                    <a:gd name="T3" fmla="*/ 22681496 h 154"/>
                    <a:gd name="T4" fmla="*/ 25629043 w 63"/>
                    <a:gd name="T5" fmla="*/ 44103307 h 154"/>
                    <a:gd name="T6" fmla="*/ 38443167 w 63"/>
                    <a:gd name="T7" fmla="*/ 74345306 h 154"/>
                    <a:gd name="T8" fmla="*/ 26849212 w 63"/>
                    <a:gd name="T9" fmla="*/ 97026796 h 154"/>
                    <a:gd name="T10" fmla="*/ 18916541 w 63"/>
                    <a:gd name="T11" fmla="*/ 94506630 h 154"/>
                    <a:gd name="T12" fmla="*/ 23187916 w 63"/>
                    <a:gd name="T13" fmla="*/ 81275563 h 154"/>
                    <a:gd name="T14" fmla="*/ 30510502 w 63"/>
                    <a:gd name="T15" fmla="*/ 69304975 h 154"/>
                    <a:gd name="T16" fmla="*/ 28069382 w 63"/>
                    <a:gd name="T17" fmla="*/ 57334387 h 154"/>
                    <a:gd name="T18" fmla="*/ 20136711 w 63"/>
                    <a:gd name="T19" fmla="*/ 49143638 h 154"/>
                    <a:gd name="T20" fmla="*/ 14035082 w 63"/>
                    <a:gd name="T21" fmla="*/ 39062975 h 154"/>
                    <a:gd name="T22" fmla="*/ 7322583 w 63"/>
                    <a:gd name="T23" fmla="*/ 27091594 h 154"/>
                    <a:gd name="T24" fmla="*/ 0 w 63"/>
                    <a:gd name="T25" fmla="*/ 4410093 h 154"/>
                    <a:gd name="T26" fmla="*/ 2441121 w 63"/>
                    <a:gd name="T27" fmla="*/ 0 h 154"/>
                    <a:gd name="T28" fmla="*/ 7322583 w 63"/>
                    <a:gd name="T29" fmla="*/ 2520166 h 154"/>
                    <a:gd name="T30" fmla="*/ 7322583 w 63"/>
                    <a:gd name="T31" fmla="*/ 2520166 h 1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3"/>
                    <a:gd name="T49" fmla="*/ 0 h 154"/>
                    <a:gd name="T50" fmla="*/ 63 w 63"/>
                    <a:gd name="T51" fmla="*/ 154 h 15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3" h="154">
                      <a:moveTo>
                        <a:pt x="12" y="4"/>
                      </a:moveTo>
                      <a:lnTo>
                        <a:pt x="27" y="36"/>
                      </a:lnTo>
                      <a:lnTo>
                        <a:pt x="42" y="70"/>
                      </a:lnTo>
                      <a:lnTo>
                        <a:pt x="63" y="118"/>
                      </a:lnTo>
                      <a:lnTo>
                        <a:pt x="44" y="154"/>
                      </a:lnTo>
                      <a:lnTo>
                        <a:pt x="31" y="150"/>
                      </a:lnTo>
                      <a:lnTo>
                        <a:pt x="38" y="129"/>
                      </a:lnTo>
                      <a:lnTo>
                        <a:pt x="50" y="110"/>
                      </a:lnTo>
                      <a:lnTo>
                        <a:pt x="46" y="91"/>
                      </a:lnTo>
                      <a:lnTo>
                        <a:pt x="33" y="78"/>
                      </a:lnTo>
                      <a:lnTo>
                        <a:pt x="23" y="62"/>
                      </a:lnTo>
                      <a:lnTo>
                        <a:pt x="12" y="43"/>
                      </a:lnTo>
                      <a:lnTo>
                        <a:pt x="0" y="7"/>
                      </a:lnTo>
                      <a:lnTo>
                        <a:pt x="4" y="0"/>
                      </a:lnTo>
                      <a:lnTo>
                        <a:pt x="1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8" name="Freeform 173"/>
                <p:cNvSpPr>
                  <a:spLocks/>
                </p:cNvSpPr>
                <p:nvPr/>
              </p:nvSpPr>
              <p:spPr bwMode="auto">
                <a:xfrm>
                  <a:off x="4448176" y="2838451"/>
                  <a:ext cx="73025" cy="65088"/>
                </a:xfrm>
                <a:custGeom>
                  <a:avLst/>
                  <a:gdLst>
                    <a:gd name="T0" fmla="*/ 0 w 91"/>
                    <a:gd name="T1" fmla="*/ 49143815 h 82"/>
                    <a:gd name="T2" fmla="*/ 7727811 w 91"/>
                    <a:gd name="T3" fmla="*/ 34022767 h 82"/>
                    <a:gd name="T4" fmla="*/ 20606691 w 91"/>
                    <a:gd name="T5" fmla="*/ 18271471 h 82"/>
                    <a:gd name="T6" fmla="*/ 37993864 w 91"/>
                    <a:gd name="T7" fmla="*/ 6300835 h 82"/>
                    <a:gd name="T8" fmla="*/ 54093075 w 91"/>
                    <a:gd name="T9" fmla="*/ 0 h 82"/>
                    <a:gd name="T10" fmla="*/ 58600562 w 91"/>
                    <a:gd name="T11" fmla="*/ 2520175 h 82"/>
                    <a:gd name="T12" fmla="*/ 56669011 w 91"/>
                    <a:gd name="T13" fmla="*/ 7560527 h 82"/>
                    <a:gd name="T14" fmla="*/ 17387173 w 91"/>
                    <a:gd name="T15" fmla="*/ 32762283 h 82"/>
                    <a:gd name="T16" fmla="*/ 7727811 w 91"/>
                    <a:gd name="T17" fmla="*/ 51663990 h 82"/>
                    <a:gd name="T18" fmla="*/ 0 w 91"/>
                    <a:gd name="T19" fmla="*/ 49143815 h 82"/>
                    <a:gd name="T20" fmla="*/ 0 w 91"/>
                    <a:gd name="T21" fmla="*/ 49143815 h 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1"/>
                    <a:gd name="T34" fmla="*/ 0 h 82"/>
                    <a:gd name="T35" fmla="*/ 91 w 91"/>
                    <a:gd name="T36" fmla="*/ 82 h 8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1" h="82">
                      <a:moveTo>
                        <a:pt x="0" y="78"/>
                      </a:moveTo>
                      <a:lnTo>
                        <a:pt x="12" y="54"/>
                      </a:lnTo>
                      <a:lnTo>
                        <a:pt x="32" y="29"/>
                      </a:lnTo>
                      <a:lnTo>
                        <a:pt x="59" y="10"/>
                      </a:lnTo>
                      <a:lnTo>
                        <a:pt x="84" y="0"/>
                      </a:lnTo>
                      <a:lnTo>
                        <a:pt x="91" y="4"/>
                      </a:lnTo>
                      <a:lnTo>
                        <a:pt x="88" y="12"/>
                      </a:lnTo>
                      <a:lnTo>
                        <a:pt x="27" y="52"/>
                      </a:lnTo>
                      <a:lnTo>
                        <a:pt x="12" y="82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9" name="Freeform 174"/>
                <p:cNvSpPr>
                  <a:spLocks/>
                </p:cNvSpPr>
                <p:nvPr/>
              </p:nvSpPr>
              <p:spPr bwMode="auto">
                <a:xfrm>
                  <a:off x="4598988" y="2841626"/>
                  <a:ext cx="77788" cy="39688"/>
                </a:xfrm>
                <a:custGeom>
                  <a:avLst/>
                  <a:gdLst>
                    <a:gd name="T0" fmla="*/ 3858927 w 97"/>
                    <a:gd name="T1" fmla="*/ 0 h 52"/>
                    <a:gd name="T2" fmla="*/ 36656594 w 97"/>
                    <a:gd name="T3" fmla="*/ 3494834 h 52"/>
                    <a:gd name="T4" fmla="*/ 62381170 w 97"/>
                    <a:gd name="T5" fmla="*/ 22135981 h 52"/>
                    <a:gd name="T6" fmla="*/ 59808553 w 97"/>
                    <a:gd name="T7" fmla="*/ 30291106 h 52"/>
                    <a:gd name="T8" fmla="*/ 52734659 w 97"/>
                    <a:gd name="T9" fmla="*/ 27960963 h 52"/>
                    <a:gd name="T10" fmla="*/ 36656594 w 97"/>
                    <a:gd name="T11" fmla="*/ 13397755 h 52"/>
                    <a:gd name="T12" fmla="*/ 14791751 w 97"/>
                    <a:gd name="T13" fmla="*/ 6990432 h 52"/>
                    <a:gd name="T14" fmla="*/ 5145235 w 97"/>
                    <a:gd name="T15" fmla="*/ 8155121 h 52"/>
                    <a:gd name="T16" fmla="*/ 0 w 97"/>
                    <a:gd name="T17" fmla="*/ 4660287 h 52"/>
                    <a:gd name="T18" fmla="*/ 3858927 w 97"/>
                    <a:gd name="T19" fmla="*/ 0 h 52"/>
                    <a:gd name="T20" fmla="*/ 3858927 w 97"/>
                    <a:gd name="T21" fmla="*/ 0 h 5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7"/>
                    <a:gd name="T34" fmla="*/ 0 h 52"/>
                    <a:gd name="T35" fmla="*/ 97 w 97"/>
                    <a:gd name="T36" fmla="*/ 52 h 5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7" h="52">
                      <a:moveTo>
                        <a:pt x="6" y="0"/>
                      </a:moveTo>
                      <a:lnTo>
                        <a:pt x="57" y="6"/>
                      </a:lnTo>
                      <a:lnTo>
                        <a:pt x="97" y="38"/>
                      </a:lnTo>
                      <a:lnTo>
                        <a:pt x="93" y="52"/>
                      </a:lnTo>
                      <a:lnTo>
                        <a:pt x="82" y="48"/>
                      </a:lnTo>
                      <a:lnTo>
                        <a:pt x="57" y="23"/>
                      </a:lnTo>
                      <a:lnTo>
                        <a:pt x="23" y="12"/>
                      </a:lnTo>
                      <a:lnTo>
                        <a:pt x="8" y="14"/>
                      </a:lnTo>
                      <a:lnTo>
                        <a:pt x="0" y="8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0" name="Freeform 175"/>
                <p:cNvSpPr>
                  <a:spLocks/>
                </p:cNvSpPr>
                <p:nvPr/>
              </p:nvSpPr>
              <p:spPr bwMode="auto">
                <a:xfrm>
                  <a:off x="4432301" y="2776538"/>
                  <a:ext cx="290513" cy="454025"/>
                </a:xfrm>
                <a:custGeom>
                  <a:avLst/>
                  <a:gdLst>
                    <a:gd name="T0" fmla="*/ 78953041 w 367"/>
                    <a:gd name="T1" fmla="*/ 338961367 h 572"/>
                    <a:gd name="T2" fmla="*/ 110910277 w 367"/>
                    <a:gd name="T3" fmla="*/ 340221048 h 572"/>
                    <a:gd name="T4" fmla="*/ 140987465 w 367"/>
                    <a:gd name="T5" fmla="*/ 328880746 h 572"/>
                    <a:gd name="T6" fmla="*/ 151639869 w 367"/>
                    <a:gd name="T7" fmla="*/ 316909414 h 572"/>
                    <a:gd name="T8" fmla="*/ 165425379 w 367"/>
                    <a:gd name="T9" fmla="*/ 298008647 h 572"/>
                    <a:gd name="T10" fmla="*/ 172944676 w 367"/>
                    <a:gd name="T11" fmla="*/ 287297789 h 572"/>
                    <a:gd name="T12" fmla="*/ 179837827 w 367"/>
                    <a:gd name="T13" fmla="*/ 274066776 h 572"/>
                    <a:gd name="T14" fmla="*/ 194249484 w 367"/>
                    <a:gd name="T15" fmla="*/ 248865224 h 572"/>
                    <a:gd name="T16" fmla="*/ 206155763 w 367"/>
                    <a:gd name="T17" fmla="*/ 221143517 h 572"/>
                    <a:gd name="T18" fmla="*/ 215554341 w 367"/>
                    <a:gd name="T19" fmla="*/ 195941916 h 572"/>
                    <a:gd name="T20" fmla="*/ 223074429 w 367"/>
                    <a:gd name="T21" fmla="*/ 158769826 h 572"/>
                    <a:gd name="T22" fmla="*/ 214301256 w 367"/>
                    <a:gd name="T23" fmla="*/ 138608584 h 572"/>
                    <a:gd name="T24" fmla="*/ 208661981 w 367"/>
                    <a:gd name="T25" fmla="*/ 118447343 h 572"/>
                    <a:gd name="T26" fmla="*/ 214301256 w 367"/>
                    <a:gd name="T27" fmla="*/ 101436469 h 572"/>
                    <a:gd name="T28" fmla="*/ 219314385 w 367"/>
                    <a:gd name="T29" fmla="*/ 83795383 h 572"/>
                    <a:gd name="T30" fmla="*/ 216808216 w 367"/>
                    <a:gd name="T31" fmla="*/ 73714762 h 572"/>
                    <a:gd name="T32" fmla="*/ 211168150 w 367"/>
                    <a:gd name="T33" fmla="*/ 63003904 h 572"/>
                    <a:gd name="T34" fmla="*/ 202395719 w 367"/>
                    <a:gd name="T35" fmla="*/ 52293046 h 572"/>
                    <a:gd name="T36" fmla="*/ 192996399 w 367"/>
                    <a:gd name="T37" fmla="*/ 41582970 h 572"/>
                    <a:gd name="T38" fmla="*/ 172944676 w 367"/>
                    <a:gd name="T39" fmla="*/ 22681403 h 572"/>
                    <a:gd name="T40" fmla="*/ 154772976 w 367"/>
                    <a:gd name="T41" fmla="*/ 5670549 h 572"/>
                    <a:gd name="T42" fmla="*/ 159786104 w 367"/>
                    <a:gd name="T43" fmla="*/ 0 h 572"/>
                    <a:gd name="T44" fmla="*/ 177331659 w 367"/>
                    <a:gd name="T45" fmla="*/ 12600779 h 572"/>
                    <a:gd name="T46" fmla="*/ 188610209 w 367"/>
                    <a:gd name="T47" fmla="*/ 23941083 h 572"/>
                    <a:gd name="T48" fmla="*/ 199262612 w 367"/>
                    <a:gd name="T49" fmla="*/ 36541866 h 572"/>
                    <a:gd name="T50" fmla="*/ 209915066 w 367"/>
                    <a:gd name="T51" fmla="*/ 49772879 h 572"/>
                    <a:gd name="T52" fmla="*/ 218061301 w 367"/>
                    <a:gd name="T53" fmla="*/ 63003904 h 572"/>
                    <a:gd name="T54" fmla="*/ 227460620 w 367"/>
                    <a:gd name="T55" fmla="*/ 82534908 h 572"/>
                    <a:gd name="T56" fmla="*/ 221820553 w 367"/>
                    <a:gd name="T57" fmla="*/ 100175995 h 572"/>
                    <a:gd name="T58" fmla="*/ 215554341 w 367"/>
                    <a:gd name="T59" fmla="*/ 118447343 h 572"/>
                    <a:gd name="T60" fmla="*/ 223074429 w 367"/>
                    <a:gd name="T61" fmla="*/ 138608584 h 572"/>
                    <a:gd name="T62" fmla="*/ 229966789 w 367"/>
                    <a:gd name="T63" fmla="*/ 158139588 h 572"/>
                    <a:gd name="T64" fmla="*/ 229966789 w 367"/>
                    <a:gd name="T65" fmla="*/ 189011688 h 572"/>
                    <a:gd name="T66" fmla="*/ 219314385 w 367"/>
                    <a:gd name="T67" fmla="*/ 231224138 h 572"/>
                    <a:gd name="T68" fmla="*/ 209915066 w 367"/>
                    <a:gd name="T69" fmla="*/ 253905535 h 572"/>
                    <a:gd name="T70" fmla="*/ 199262612 w 367"/>
                    <a:gd name="T71" fmla="*/ 276586931 h 572"/>
                    <a:gd name="T72" fmla="*/ 192996399 w 367"/>
                    <a:gd name="T73" fmla="*/ 287297789 h 572"/>
                    <a:gd name="T74" fmla="*/ 186104040 w 367"/>
                    <a:gd name="T75" fmla="*/ 298008647 h 572"/>
                    <a:gd name="T76" fmla="*/ 178584743 w 367"/>
                    <a:gd name="T77" fmla="*/ 308718711 h 572"/>
                    <a:gd name="T78" fmla="*/ 171691592 w 367"/>
                    <a:gd name="T79" fmla="*/ 318169888 h 572"/>
                    <a:gd name="T80" fmla="*/ 154772976 w 367"/>
                    <a:gd name="T81" fmla="*/ 335180737 h 572"/>
                    <a:gd name="T82" fmla="*/ 137228213 w 367"/>
                    <a:gd name="T83" fmla="*/ 348411751 h 572"/>
                    <a:gd name="T84" fmla="*/ 117803428 w 367"/>
                    <a:gd name="T85" fmla="*/ 357862134 h 572"/>
                    <a:gd name="T86" fmla="*/ 96498596 w 367"/>
                    <a:gd name="T87" fmla="*/ 360382289 h 572"/>
                    <a:gd name="T88" fmla="*/ 50128924 w 367"/>
                    <a:gd name="T89" fmla="*/ 347151276 h 572"/>
                    <a:gd name="T90" fmla="*/ 25064858 w 367"/>
                    <a:gd name="T91" fmla="*/ 328880746 h 572"/>
                    <a:gd name="T92" fmla="*/ 13158578 w 367"/>
                    <a:gd name="T93" fmla="*/ 316279177 h 572"/>
                    <a:gd name="T94" fmla="*/ 0 w 367"/>
                    <a:gd name="T95" fmla="*/ 301788483 h 572"/>
                    <a:gd name="T96" fmla="*/ 3760046 w 367"/>
                    <a:gd name="T97" fmla="*/ 294228017 h 572"/>
                    <a:gd name="T98" fmla="*/ 43236565 w 367"/>
                    <a:gd name="T99" fmla="*/ 315019496 h 572"/>
                    <a:gd name="T100" fmla="*/ 60781340 w 367"/>
                    <a:gd name="T101" fmla="*/ 326990035 h 572"/>
                    <a:gd name="T102" fmla="*/ 78953041 w 367"/>
                    <a:gd name="T103" fmla="*/ 338961367 h 572"/>
                    <a:gd name="T104" fmla="*/ 78953041 w 367"/>
                    <a:gd name="T105" fmla="*/ 338961367 h 57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67"/>
                    <a:gd name="T160" fmla="*/ 0 h 572"/>
                    <a:gd name="T161" fmla="*/ 367 w 367"/>
                    <a:gd name="T162" fmla="*/ 572 h 57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67" h="572">
                      <a:moveTo>
                        <a:pt x="126" y="538"/>
                      </a:moveTo>
                      <a:lnTo>
                        <a:pt x="177" y="540"/>
                      </a:lnTo>
                      <a:lnTo>
                        <a:pt x="225" y="522"/>
                      </a:lnTo>
                      <a:lnTo>
                        <a:pt x="242" y="503"/>
                      </a:lnTo>
                      <a:lnTo>
                        <a:pt x="264" y="473"/>
                      </a:lnTo>
                      <a:lnTo>
                        <a:pt x="276" y="456"/>
                      </a:lnTo>
                      <a:lnTo>
                        <a:pt x="287" y="435"/>
                      </a:lnTo>
                      <a:lnTo>
                        <a:pt x="310" y="395"/>
                      </a:lnTo>
                      <a:lnTo>
                        <a:pt x="329" y="351"/>
                      </a:lnTo>
                      <a:lnTo>
                        <a:pt x="344" y="311"/>
                      </a:lnTo>
                      <a:lnTo>
                        <a:pt x="356" y="252"/>
                      </a:lnTo>
                      <a:lnTo>
                        <a:pt x="342" y="220"/>
                      </a:lnTo>
                      <a:lnTo>
                        <a:pt x="333" y="188"/>
                      </a:lnTo>
                      <a:lnTo>
                        <a:pt x="342" y="161"/>
                      </a:lnTo>
                      <a:lnTo>
                        <a:pt x="350" y="133"/>
                      </a:lnTo>
                      <a:lnTo>
                        <a:pt x="346" y="117"/>
                      </a:lnTo>
                      <a:lnTo>
                        <a:pt x="337" y="100"/>
                      </a:lnTo>
                      <a:lnTo>
                        <a:pt x="323" y="83"/>
                      </a:lnTo>
                      <a:lnTo>
                        <a:pt x="308" y="66"/>
                      </a:lnTo>
                      <a:lnTo>
                        <a:pt x="276" y="36"/>
                      </a:lnTo>
                      <a:lnTo>
                        <a:pt x="247" y="9"/>
                      </a:lnTo>
                      <a:lnTo>
                        <a:pt x="255" y="0"/>
                      </a:lnTo>
                      <a:lnTo>
                        <a:pt x="283" y="20"/>
                      </a:lnTo>
                      <a:lnTo>
                        <a:pt x="301" y="38"/>
                      </a:lnTo>
                      <a:lnTo>
                        <a:pt x="318" y="58"/>
                      </a:lnTo>
                      <a:lnTo>
                        <a:pt x="335" y="79"/>
                      </a:lnTo>
                      <a:lnTo>
                        <a:pt x="348" y="100"/>
                      </a:lnTo>
                      <a:lnTo>
                        <a:pt x="363" y="131"/>
                      </a:lnTo>
                      <a:lnTo>
                        <a:pt x="354" y="159"/>
                      </a:lnTo>
                      <a:lnTo>
                        <a:pt x="344" y="188"/>
                      </a:lnTo>
                      <a:lnTo>
                        <a:pt x="356" y="220"/>
                      </a:lnTo>
                      <a:lnTo>
                        <a:pt x="367" y="251"/>
                      </a:lnTo>
                      <a:lnTo>
                        <a:pt x="367" y="300"/>
                      </a:lnTo>
                      <a:lnTo>
                        <a:pt x="350" y="367"/>
                      </a:lnTo>
                      <a:lnTo>
                        <a:pt x="335" y="403"/>
                      </a:lnTo>
                      <a:lnTo>
                        <a:pt x="318" y="439"/>
                      </a:lnTo>
                      <a:lnTo>
                        <a:pt x="308" y="456"/>
                      </a:lnTo>
                      <a:lnTo>
                        <a:pt x="297" y="473"/>
                      </a:lnTo>
                      <a:lnTo>
                        <a:pt x="285" y="490"/>
                      </a:lnTo>
                      <a:lnTo>
                        <a:pt x="274" y="505"/>
                      </a:lnTo>
                      <a:lnTo>
                        <a:pt x="247" y="532"/>
                      </a:lnTo>
                      <a:lnTo>
                        <a:pt x="219" y="553"/>
                      </a:lnTo>
                      <a:lnTo>
                        <a:pt x="188" y="568"/>
                      </a:lnTo>
                      <a:lnTo>
                        <a:pt x="154" y="572"/>
                      </a:lnTo>
                      <a:lnTo>
                        <a:pt x="80" y="551"/>
                      </a:lnTo>
                      <a:lnTo>
                        <a:pt x="40" y="522"/>
                      </a:lnTo>
                      <a:lnTo>
                        <a:pt x="21" y="502"/>
                      </a:lnTo>
                      <a:lnTo>
                        <a:pt x="0" y="479"/>
                      </a:lnTo>
                      <a:lnTo>
                        <a:pt x="6" y="467"/>
                      </a:lnTo>
                      <a:lnTo>
                        <a:pt x="69" y="500"/>
                      </a:lnTo>
                      <a:lnTo>
                        <a:pt x="97" y="519"/>
                      </a:lnTo>
                      <a:lnTo>
                        <a:pt x="126" y="5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1" name="Freeform 176"/>
                <p:cNvSpPr>
                  <a:spLocks/>
                </p:cNvSpPr>
                <p:nvPr/>
              </p:nvSpPr>
              <p:spPr bwMode="auto">
                <a:xfrm>
                  <a:off x="4537076" y="3049588"/>
                  <a:ext cx="104775" cy="25400"/>
                </a:xfrm>
                <a:custGeom>
                  <a:avLst/>
                  <a:gdLst>
                    <a:gd name="T0" fmla="*/ 0 w 131"/>
                    <a:gd name="T1" fmla="*/ 13231019 h 32"/>
                    <a:gd name="T2" fmla="*/ 14713289 w 131"/>
                    <a:gd name="T3" fmla="*/ 4410074 h 32"/>
                    <a:gd name="T4" fmla="*/ 36462495 w 131"/>
                    <a:gd name="T5" fmla="*/ 0 h 32"/>
                    <a:gd name="T6" fmla="*/ 78042967 w 131"/>
                    <a:gd name="T7" fmla="*/ 2520156 h 32"/>
                    <a:gd name="T8" fmla="*/ 83799991 w 131"/>
                    <a:gd name="T9" fmla="*/ 13231019 h 32"/>
                    <a:gd name="T10" fmla="*/ 72924991 w 131"/>
                    <a:gd name="T11" fmla="*/ 18900772 h 32"/>
                    <a:gd name="T12" fmla="*/ 45417954 w 131"/>
                    <a:gd name="T13" fmla="*/ 13231019 h 32"/>
                    <a:gd name="T14" fmla="*/ 15992183 w 131"/>
                    <a:gd name="T15" fmla="*/ 14490699 h 32"/>
                    <a:gd name="T16" fmla="*/ 3838284 w 131"/>
                    <a:gd name="T17" fmla="*/ 20161247 h 32"/>
                    <a:gd name="T18" fmla="*/ 0 w 131"/>
                    <a:gd name="T19" fmla="*/ 13231019 h 32"/>
                    <a:gd name="T20" fmla="*/ 0 w 131"/>
                    <a:gd name="T21" fmla="*/ 13231019 h 3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1"/>
                    <a:gd name="T34" fmla="*/ 0 h 32"/>
                    <a:gd name="T35" fmla="*/ 131 w 131"/>
                    <a:gd name="T36" fmla="*/ 32 h 3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1" h="32">
                      <a:moveTo>
                        <a:pt x="0" y="21"/>
                      </a:moveTo>
                      <a:lnTo>
                        <a:pt x="23" y="7"/>
                      </a:lnTo>
                      <a:lnTo>
                        <a:pt x="57" y="0"/>
                      </a:lnTo>
                      <a:lnTo>
                        <a:pt x="122" y="4"/>
                      </a:lnTo>
                      <a:lnTo>
                        <a:pt x="131" y="21"/>
                      </a:lnTo>
                      <a:lnTo>
                        <a:pt x="114" y="30"/>
                      </a:lnTo>
                      <a:lnTo>
                        <a:pt x="71" y="21"/>
                      </a:lnTo>
                      <a:lnTo>
                        <a:pt x="25" y="23"/>
                      </a:lnTo>
                      <a:lnTo>
                        <a:pt x="6" y="32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2" name="Freeform 177"/>
                <p:cNvSpPr>
                  <a:spLocks/>
                </p:cNvSpPr>
                <p:nvPr/>
              </p:nvSpPr>
              <p:spPr bwMode="auto">
                <a:xfrm>
                  <a:off x="4260851" y="2633663"/>
                  <a:ext cx="427038" cy="252413"/>
                </a:xfrm>
                <a:custGeom>
                  <a:avLst/>
                  <a:gdLst>
                    <a:gd name="T0" fmla="*/ 308606087 w 537"/>
                    <a:gd name="T1" fmla="*/ 95103155 h 317"/>
                    <a:gd name="T2" fmla="*/ 318091575 w 537"/>
                    <a:gd name="T3" fmla="*/ 73546934 h 317"/>
                    <a:gd name="T4" fmla="*/ 325680442 w 537"/>
                    <a:gd name="T5" fmla="*/ 50721470 h 317"/>
                    <a:gd name="T6" fmla="*/ 323150820 w 537"/>
                    <a:gd name="T7" fmla="*/ 28530633 h 317"/>
                    <a:gd name="T8" fmla="*/ 315561952 w 537"/>
                    <a:gd name="T9" fmla="*/ 19020951 h 317"/>
                    <a:gd name="T10" fmla="*/ 304811256 w 537"/>
                    <a:gd name="T11" fmla="*/ 12046548 h 317"/>
                    <a:gd name="T12" fmla="*/ 273824375 w 537"/>
                    <a:gd name="T13" fmla="*/ 5705966 h 317"/>
                    <a:gd name="T14" fmla="*/ 244734909 w 537"/>
                    <a:gd name="T15" fmla="*/ 16484878 h 317"/>
                    <a:gd name="T16" fmla="*/ 216909857 w 537"/>
                    <a:gd name="T17" fmla="*/ 34871213 h 317"/>
                    <a:gd name="T18" fmla="*/ 189716963 w 537"/>
                    <a:gd name="T19" fmla="*/ 50721470 h 317"/>
                    <a:gd name="T20" fmla="*/ 136595686 w 537"/>
                    <a:gd name="T21" fmla="*/ 65938715 h 317"/>
                    <a:gd name="T22" fmla="*/ 82842974 w 537"/>
                    <a:gd name="T23" fmla="*/ 76716826 h 317"/>
                    <a:gd name="T24" fmla="*/ 34781725 w 537"/>
                    <a:gd name="T25" fmla="*/ 96371590 h 317"/>
                    <a:gd name="T26" fmla="*/ 20236191 w 537"/>
                    <a:gd name="T27" fmla="*/ 123000778 h 317"/>
                    <a:gd name="T28" fmla="*/ 21501399 w 537"/>
                    <a:gd name="T29" fmla="*/ 156603544 h 317"/>
                    <a:gd name="T30" fmla="*/ 20236191 w 537"/>
                    <a:gd name="T31" fmla="*/ 199082963 h 317"/>
                    <a:gd name="T32" fmla="*/ 12648115 w 537"/>
                    <a:gd name="T33" fmla="*/ 200985217 h 317"/>
                    <a:gd name="T34" fmla="*/ 1897416 w 537"/>
                    <a:gd name="T35" fmla="*/ 174990669 h 317"/>
                    <a:gd name="T36" fmla="*/ 0 w 537"/>
                    <a:gd name="T37" fmla="*/ 154067471 h 317"/>
                    <a:gd name="T38" fmla="*/ 1897416 w 537"/>
                    <a:gd name="T39" fmla="*/ 137582599 h 317"/>
                    <a:gd name="T40" fmla="*/ 8221077 w 537"/>
                    <a:gd name="T41" fmla="*/ 121732343 h 317"/>
                    <a:gd name="T42" fmla="*/ 17706568 w 537"/>
                    <a:gd name="T43" fmla="*/ 108418160 h 317"/>
                    <a:gd name="T44" fmla="*/ 29722480 w 537"/>
                    <a:gd name="T45" fmla="*/ 97639228 h 317"/>
                    <a:gd name="T46" fmla="*/ 45531626 w 537"/>
                    <a:gd name="T47" fmla="*/ 86861117 h 317"/>
                    <a:gd name="T48" fmla="*/ 80313351 w 537"/>
                    <a:gd name="T49" fmla="*/ 71010861 h 317"/>
                    <a:gd name="T50" fmla="*/ 120153538 w 537"/>
                    <a:gd name="T51" fmla="*/ 58964316 h 317"/>
                    <a:gd name="T52" fmla="*/ 158097080 w 537"/>
                    <a:gd name="T53" fmla="*/ 48185397 h 317"/>
                    <a:gd name="T54" fmla="*/ 221968307 w 537"/>
                    <a:gd name="T55" fmla="*/ 22824662 h 317"/>
                    <a:gd name="T56" fmla="*/ 242205287 w 537"/>
                    <a:gd name="T57" fmla="*/ 9510475 h 317"/>
                    <a:gd name="T58" fmla="*/ 263073678 w 537"/>
                    <a:gd name="T59" fmla="*/ 0 h 317"/>
                    <a:gd name="T60" fmla="*/ 308606087 w 537"/>
                    <a:gd name="T61" fmla="*/ 4438328 h 317"/>
                    <a:gd name="T62" fmla="*/ 331371894 w 537"/>
                    <a:gd name="T63" fmla="*/ 22824662 h 317"/>
                    <a:gd name="T64" fmla="*/ 339592968 w 537"/>
                    <a:gd name="T65" fmla="*/ 43113251 h 317"/>
                    <a:gd name="T66" fmla="*/ 338328555 w 537"/>
                    <a:gd name="T67" fmla="*/ 64670281 h 317"/>
                    <a:gd name="T68" fmla="*/ 331371894 w 537"/>
                    <a:gd name="T69" fmla="*/ 85593479 h 317"/>
                    <a:gd name="T70" fmla="*/ 321885611 w 537"/>
                    <a:gd name="T71" fmla="*/ 100809916 h 317"/>
                    <a:gd name="T72" fmla="*/ 312400123 w 537"/>
                    <a:gd name="T73" fmla="*/ 109685798 h 317"/>
                    <a:gd name="T74" fmla="*/ 306076465 w 537"/>
                    <a:gd name="T75" fmla="*/ 108418160 h 317"/>
                    <a:gd name="T76" fmla="*/ 308606087 w 537"/>
                    <a:gd name="T77" fmla="*/ 95103155 h 317"/>
                    <a:gd name="T78" fmla="*/ 308606087 w 537"/>
                    <a:gd name="T79" fmla="*/ 95103155 h 3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37"/>
                    <a:gd name="T121" fmla="*/ 0 h 317"/>
                    <a:gd name="T122" fmla="*/ 537 w 537"/>
                    <a:gd name="T123" fmla="*/ 317 h 3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37" h="317">
                      <a:moveTo>
                        <a:pt x="488" y="150"/>
                      </a:moveTo>
                      <a:lnTo>
                        <a:pt x="503" y="116"/>
                      </a:lnTo>
                      <a:lnTo>
                        <a:pt x="515" y="80"/>
                      </a:lnTo>
                      <a:lnTo>
                        <a:pt x="511" y="45"/>
                      </a:lnTo>
                      <a:lnTo>
                        <a:pt x="499" y="30"/>
                      </a:lnTo>
                      <a:lnTo>
                        <a:pt x="482" y="19"/>
                      </a:lnTo>
                      <a:lnTo>
                        <a:pt x="433" y="9"/>
                      </a:lnTo>
                      <a:lnTo>
                        <a:pt x="387" y="26"/>
                      </a:lnTo>
                      <a:lnTo>
                        <a:pt x="343" y="55"/>
                      </a:lnTo>
                      <a:lnTo>
                        <a:pt x="300" y="80"/>
                      </a:lnTo>
                      <a:lnTo>
                        <a:pt x="216" y="104"/>
                      </a:lnTo>
                      <a:lnTo>
                        <a:pt x="131" y="121"/>
                      </a:lnTo>
                      <a:lnTo>
                        <a:pt x="55" y="152"/>
                      </a:lnTo>
                      <a:lnTo>
                        <a:pt x="32" y="194"/>
                      </a:lnTo>
                      <a:lnTo>
                        <a:pt x="34" y="247"/>
                      </a:lnTo>
                      <a:lnTo>
                        <a:pt x="32" y="314"/>
                      </a:lnTo>
                      <a:lnTo>
                        <a:pt x="20" y="317"/>
                      </a:lnTo>
                      <a:lnTo>
                        <a:pt x="3" y="276"/>
                      </a:lnTo>
                      <a:lnTo>
                        <a:pt x="0" y="243"/>
                      </a:lnTo>
                      <a:lnTo>
                        <a:pt x="3" y="217"/>
                      </a:lnTo>
                      <a:lnTo>
                        <a:pt x="13" y="192"/>
                      </a:lnTo>
                      <a:lnTo>
                        <a:pt x="28" y="171"/>
                      </a:lnTo>
                      <a:lnTo>
                        <a:pt x="47" y="154"/>
                      </a:lnTo>
                      <a:lnTo>
                        <a:pt x="72" y="137"/>
                      </a:lnTo>
                      <a:lnTo>
                        <a:pt x="127" y="112"/>
                      </a:lnTo>
                      <a:lnTo>
                        <a:pt x="190" y="93"/>
                      </a:lnTo>
                      <a:lnTo>
                        <a:pt x="250" y="76"/>
                      </a:lnTo>
                      <a:lnTo>
                        <a:pt x="351" y="36"/>
                      </a:lnTo>
                      <a:lnTo>
                        <a:pt x="383" y="15"/>
                      </a:lnTo>
                      <a:lnTo>
                        <a:pt x="416" y="0"/>
                      </a:lnTo>
                      <a:lnTo>
                        <a:pt x="488" y="7"/>
                      </a:lnTo>
                      <a:lnTo>
                        <a:pt x="524" y="36"/>
                      </a:lnTo>
                      <a:lnTo>
                        <a:pt x="537" y="68"/>
                      </a:lnTo>
                      <a:lnTo>
                        <a:pt x="535" y="102"/>
                      </a:lnTo>
                      <a:lnTo>
                        <a:pt x="524" y="135"/>
                      </a:lnTo>
                      <a:lnTo>
                        <a:pt x="509" y="159"/>
                      </a:lnTo>
                      <a:lnTo>
                        <a:pt x="494" y="173"/>
                      </a:lnTo>
                      <a:lnTo>
                        <a:pt x="484" y="171"/>
                      </a:lnTo>
                      <a:lnTo>
                        <a:pt x="488" y="1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3" name="Freeform 178"/>
                <p:cNvSpPr>
                  <a:spLocks/>
                </p:cNvSpPr>
                <p:nvPr/>
              </p:nvSpPr>
              <p:spPr bwMode="auto">
                <a:xfrm>
                  <a:off x="4364038" y="2794001"/>
                  <a:ext cx="85725" cy="184150"/>
                </a:xfrm>
                <a:custGeom>
                  <a:avLst/>
                  <a:gdLst>
                    <a:gd name="T0" fmla="*/ 6930232 w 108"/>
                    <a:gd name="T1" fmla="*/ 136718689 h 232"/>
                    <a:gd name="T2" fmla="*/ 16381414 w 108"/>
                    <a:gd name="T3" fmla="*/ 128527985 h 232"/>
                    <a:gd name="T4" fmla="*/ 18900776 w 108"/>
                    <a:gd name="T5" fmla="*/ 117817125 h 232"/>
                    <a:gd name="T6" fmla="*/ 15120939 w 108"/>
                    <a:gd name="T7" fmla="*/ 98286093 h 232"/>
                    <a:gd name="T8" fmla="*/ 13231021 w 108"/>
                    <a:gd name="T9" fmla="*/ 55443448 h 232"/>
                    <a:gd name="T10" fmla="*/ 21421725 w 108"/>
                    <a:gd name="T11" fmla="*/ 45993050 h 232"/>
                    <a:gd name="T12" fmla="*/ 32131797 w 108"/>
                    <a:gd name="T13" fmla="*/ 39692264 h 232"/>
                    <a:gd name="T14" fmla="*/ 53553528 w 108"/>
                    <a:gd name="T15" fmla="*/ 26462043 h 232"/>
                    <a:gd name="T16" fmla="*/ 59853520 w 108"/>
                    <a:gd name="T17" fmla="*/ 0 h 232"/>
                    <a:gd name="T18" fmla="*/ 68044224 w 108"/>
                    <a:gd name="T19" fmla="*/ 0 h 232"/>
                    <a:gd name="T20" fmla="*/ 65524069 w 108"/>
                    <a:gd name="T21" fmla="*/ 17010858 h 232"/>
                    <a:gd name="T22" fmla="*/ 62373676 w 108"/>
                    <a:gd name="T23" fmla="*/ 27721724 h 232"/>
                    <a:gd name="T24" fmla="*/ 47882968 w 108"/>
                    <a:gd name="T25" fmla="*/ 39692264 h 232"/>
                    <a:gd name="T26" fmla="*/ 20161251 w 108"/>
                    <a:gd name="T27" fmla="*/ 57963603 h 232"/>
                    <a:gd name="T28" fmla="*/ 18900776 w 108"/>
                    <a:gd name="T29" fmla="*/ 78124848 h 232"/>
                    <a:gd name="T30" fmla="*/ 25201562 w 108"/>
                    <a:gd name="T31" fmla="*/ 100806248 h 232"/>
                    <a:gd name="T32" fmla="*/ 28351961 w 108"/>
                    <a:gd name="T33" fmla="*/ 122227992 h 232"/>
                    <a:gd name="T34" fmla="*/ 27091486 w 108"/>
                    <a:gd name="T35" fmla="*/ 131048140 h 232"/>
                    <a:gd name="T36" fmla="*/ 22681406 w 108"/>
                    <a:gd name="T37" fmla="*/ 137978370 h 232"/>
                    <a:gd name="T38" fmla="*/ 14490702 w 108"/>
                    <a:gd name="T39" fmla="*/ 146169074 h 232"/>
                    <a:gd name="T40" fmla="*/ 1260475 w 108"/>
                    <a:gd name="T41" fmla="*/ 144279155 h 232"/>
                    <a:gd name="T42" fmla="*/ 0 w 108"/>
                    <a:gd name="T43" fmla="*/ 137978370 h 232"/>
                    <a:gd name="T44" fmla="*/ 6930232 w 108"/>
                    <a:gd name="T45" fmla="*/ 136718689 h 232"/>
                    <a:gd name="T46" fmla="*/ 6930232 w 108"/>
                    <a:gd name="T47" fmla="*/ 136718689 h 232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08"/>
                    <a:gd name="T73" fmla="*/ 0 h 232"/>
                    <a:gd name="T74" fmla="*/ 108 w 108"/>
                    <a:gd name="T75" fmla="*/ 232 h 232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08" h="232">
                      <a:moveTo>
                        <a:pt x="11" y="217"/>
                      </a:moveTo>
                      <a:lnTo>
                        <a:pt x="26" y="204"/>
                      </a:lnTo>
                      <a:lnTo>
                        <a:pt x="30" y="187"/>
                      </a:lnTo>
                      <a:lnTo>
                        <a:pt x="24" y="156"/>
                      </a:lnTo>
                      <a:lnTo>
                        <a:pt x="21" y="88"/>
                      </a:lnTo>
                      <a:lnTo>
                        <a:pt x="34" y="73"/>
                      </a:lnTo>
                      <a:lnTo>
                        <a:pt x="51" y="63"/>
                      </a:lnTo>
                      <a:lnTo>
                        <a:pt x="85" y="42"/>
                      </a:lnTo>
                      <a:lnTo>
                        <a:pt x="95" y="0"/>
                      </a:lnTo>
                      <a:lnTo>
                        <a:pt x="108" y="0"/>
                      </a:lnTo>
                      <a:lnTo>
                        <a:pt x="104" y="27"/>
                      </a:lnTo>
                      <a:lnTo>
                        <a:pt x="99" y="44"/>
                      </a:lnTo>
                      <a:lnTo>
                        <a:pt x="76" y="63"/>
                      </a:lnTo>
                      <a:lnTo>
                        <a:pt x="32" y="92"/>
                      </a:lnTo>
                      <a:lnTo>
                        <a:pt x="30" y="124"/>
                      </a:lnTo>
                      <a:lnTo>
                        <a:pt x="40" y="160"/>
                      </a:lnTo>
                      <a:lnTo>
                        <a:pt x="45" y="194"/>
                      </a:lnTo>
                      <a:lnTo>
                        <a:pt x="43" y="208"/>
                      </a:lnTo>
                      <a:lnTo>
                        <a:pt x="36" y="219"/>
                      </a:lnTo>
                      <a:lnTo>
                        <a:pt x="23" y="232"/>
                      </a:lnTo>
                      <a:lnTo>
                        <a:pt x="2" y="229"/>
                      </a:lnTo>
                      <a:lnTo>
                        <a:pt x="0" y="219"/>
                      </a:lnTo>
                      <a:lnTo>
                        <a:pt x="11" y="2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4" name="Freeform 179"/>
                <p:cNvSpPr>
                  <a:spLocks/>
                </p:cNvSpPr>
                <p:nvPr/>
              </p:nvSpPr>
              <p:spPr bwMode="auto">
                <a:xfrm>
                  <a:off x="4287838" y="2890838"/>
                  <a:ext cx="69850" cy="111125"/>
                </a:xfrm>
                <a:custGeom>
                  <a:avLst/>
                  <a:gdLst>
                    <a:gd name="T0" fmla="*/ 29007021 w 87"/>
                    <a:gd name="T1" fmla="*/ 74535707 h 141"/>
                    <a:gd name="T2" fmla="*/ 51568563 w 87"/>
                    <a:gd name="T3" fmla="*/ 80126632 h 141"/>
                    <a:gd name="T4" fmla="*/ 56080724 w 87"/>
                    <a:gd name="T5" fmla="*/ 83852864 h 141"/>
                    <a:gd name="T6" fmla="*/ 48989734 w 87"/>
                    <a:gd name="T7" fmla="*/ 87579885 h 141"/>
                    <a:gd name="T8" fmla="*/ 19338012 w 87"/>
                    <a:gd name="T9" fmla="*/ 87579885 h 141"/>
                    <a:gd name="T10" fmla="*/ 2578027 w 87"/>
                    <a:gd name="T11" fmla="*/ 56523219 h 141"/>
                    <a:gd name="T12" fmla="*/ 0 w 87"/>
                    <a:gd name="T13" fmla="*/ 39131758 h 141"/>
                    <a:gd name="T14" fmla="*/ 2578027 w 87"/>
                    <a:gd name="T15" fmla="*/ 21118476 h 141"/>
                    <a:gd name="T16" fmla="*/ 8379592 w 87"/>
                    <a:gd name="T17" fmla="*/ 11801315 h 141"/>
                    <a:gd name="T18" fmla="*/ 19338012 w 87"/>
                    <a:gd name="T19" fmla="*/ 3727022 h 141"/>
                    <a:gd name="T20" fmla="*/ 43832879 w 87"/>
                    <a:gd name="T21" fmla="*/ 0 h 141"/>
                    <a:gd name="T22" fmla="*/ 48989734 w 87"/>
                    <a:gd name="T23" fmla="*/ 3727022 h 141"/>
                    <a:gd name="T24" fmla="*/ 43832879 w 87"/>
                    <a:gd name="T25" fmla="*/ 8075083 h 141"/>
                    <a:gd name="T26" fmla="*/ 24494867 w 87"/>
                    <a:gd name="T27" fmla="*/ 10559238 h 141"/>
                    <a:gd name="T28" fmla="*/ 9669006 w 87"/>
                    <a:gd name="T29" fmla="*/ 23603419 h 141"/>
                    <a:gd name="T30" fmla="*/ 8379592 w 87"/>
                    <a:gd name="T31" fmla="*/ 37888892 h 141"/>
                    <a:gd name="T32" fmla="*/ 13536450 w 87"/>
                    <a:gd name="T33" fmla="*/ 50933070 h 141"/>
                    <a:gd name="T34" fmla="*/ 20627427 w 87"/>
                    <a:gd name="T35" fmla="*/ 62734395 h 141"/>
                    <a:gd name="T36" fmla="*/ 29007021 w 87"/>
                    <a:gd name="T37" fmla="*/ 74535707 h 141"/>
                    <a:gd name="T38" fmla="*/ 29007021 w 87"/>
                    <a:gd name="T39" fmla="*/ 74535707 h 14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7"/>
                    <a:gd name="T61" fmla="*/ 0 h 141"/>
                    <a:gd name="T62" fmla="*/ 87 w 87"/>
                    <a:gd name="T63" fmla="*/ 141 h 14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7" h="141">
                      <a:moveTo>
                        <a:pt x="45" y="120"/>
                      </a:moveTo>
                      <a:lnTo>
                        <a:pt x="80" y="129"/>
                      </a:lnTo>
                      <a:lnTo>
                        <a:pt x="87" y="135"/>
                      </a:lnTo>
                      <a:lnTo>
                        <a:pt x="76" y="141"/>
                      </a:lnTo>
                      <a:lnTo>
                        <a:pt x="30" y="141"/>
                      </a:lnTo>
                      <a:lnTo>
                        <a:pt x="4" y="91"/>
                      </a:lnTo>
                      <a:lnTo>
                        <a:pt x="0" y="63"/>
                      </a:lnTo>
                      <a:lnTo>
                        <a:pt x="4" y="34"/>
                      </a:lnTo>
                      <a:lnTo>
                        <a:pt x="13" y="19"/>
                      </a:lnTo>
                      <a:lnTo>
                        <a:pt x="30" y="6"/>
                      </a:lnTo>
                      <a:lnTo>
                        <a:pt x="68" y="0"/>
                      </a:lnTo>
                      <a:lnTo>
                        <a:pt x="76" y="6"/>
                      </a:lnTo>
                      <a:lnTo>
                        <a:pt x="68" y="13"/>
                      </a:lnTo>
                      <a:lnTo>
                        <a:pt x="38" y="17"/>
                      </a:lnTo>
                      <a:lnTo>
                        <a:pt x="15" y="38"/>
                      </a:lnTo>
                      <a:lnTo>
                        <a:pt x="13" y="61"/>
                      </a:lnTo>
                      <a:lnTo>
                        <a:pt x="21" y="82"/>
                      </a:lnTo>
                      <a:lnTo>
                        <a:pt x="32" y="101"/>
                      </a:lnTo>
                      <a:lnTo>
                        <a:pt x="45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5" name="Freeform 180"/>
                <p:cNvSpPr>
                  <a:spLocks/>
                </p:cNvSpPr>
                <p:nvPr/>
              </p:nvSpPr>
              <p:spPr bwMode="auto">
                <a:xfrm>
                  <a:off x="4322763" y="3028951"/>
                  <a:ext cx="71438" cy="82550"/>
                </a:xfrm>
                <a:custGeom>
                  <a:avLst/>
                  <a:gdLst>
                    <a:gd name="T0" fmla="*/ 38432850 w 90"/>
                    <a:gd name="T1" fmla="*/ 56246433 h 105"/>
                    <a:gd name="T2" fmla="*/ 43473196 w 90"/>
                    <a:gd name="T3" fmla="*/ 45738989 h 105"/>
                    <a:gd name="T4" fmla="*/ 47253852 w 90"/>
                    <a:gd name="T5" fmla="*/ 35231556 h 105"/>
                    <a:gd name="T6" fmla="*/ 44733679 w 90"/>
                    <a:gd name="T7" fmla="*/ 21014871 h 105"/>
                    <a:gd name="T8" fmla="*/ 35912677 w 90"/>
                    <a:gd name="T9" fmla="*/ 8034867 h 105"/>
                    <a:gd name="T10" fmla="*/ 35912677 w 90"/>
                    <a:gd name="T11" fmla="*/ 2472569 h 105"/>
                    <a:gd name="T12" fmla="*/ 42213506 w 90"/>
                    <a:gd name="T13" fmla="*/ 2472569 h 105"/>
                    <a:gd name="T14" fmla="*/ 51663956 w 90"/>
                    <a:gd name="T15" fmla="*/ 19161035 h 105"/>
                    <a:gd name="T16" fmla="*/ 56704315 w 90"/>
                    <a:gd name="T17" fmla="*/ 37704124 h 105"/>
                    <a:gd name="T18" fmla="*/ 50403473 w 90"/>
                    <a:gd name="T19" fmla="*/ 51920029 h 105"/>
                    <a:gd name="T20" fmla="*/ 45993369 w 90"/>
                    <a:gd name="T21" fmla="*/ 59954893 h 105"/>
                    <a:gd name="T22" fmla="*/ 42213506 w 90"/>
                    <a:gd name="T23" fmla="*/ 64900030 h 105"/>
                    <a:gd name="T24" fmla="*/ 28982399 w 90"/>
                    <a:gd name="T25" fmla="*/ 62427461 h 105"/>
                    <a:gd name="T26" fmla="*/ 19531149 w 90"/>
                    <a:gd name="T27" fmla="*/ 51920029 h 105"/>
                    <a:gd name="T28" fmla="*/ 8821006 w 90"/>
                    <a:gd name="T29" fmla="*/ 23487440 h 105"/>
                    <a:gd name="T30" fmla="*/ 0 w 90"/>
                    <a:gd name="T31" fmla="*/ 6181029 h 105"/>
                    <a:gd name="T32" fmla="*/ 1260484 w 90"/>
                    <a:gd name="T33" fmla="*/ 0 h 105"/>
                    <a:gd name="T34" fmla="*/ 7560522 w 90"/>
                    <a:gd name="T35" fmla="*/ 2472569 h 105"/>
                    <a:gd name="T36" fmla="*/ 18271459 w 90"/>
                    <a:gd name="T37" fmla="*/ 33994879 h 105"/>
                    <a:gd name="T38" fmla="*/ 25201737 w 90"/>
                    <a:gd name="T39" fmla="*/ 49447448 h 105"/>
                    <a:gd name="T40" fmla="*/ 38432850 w 90"/>
                    <a:gd name="T41" fmla="*/ 56246433 h 105"/>
                    <a:gd name="T42" fmla="*/ 38432850 w 90"/>
                    <a:gd name="T43" fmla="*/ 56246433 h 10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0"/>
                    <a:gd name="T67" fmla="*/ 0 h 105"/>
                    <a:gd name="T68" fmla="*/ 90 w 90"/>
                    <a:gd name="T69" fmla="*/ 105 h 10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0" h="105">
                      <a:moveTo>
                        <a:pt x="61" y="91"/>
                      </a:moveTo>
                      <a:lnTo>
                        <a:pt x="69" y="74"/>
                      </a:lnTo>
                      <a:lnTo>
                        <a:pt x="75" y="57"/>
                      </a:lnTo>
                      <a:lnTo>
                        <a:pt x="71" y="34"/>
                      </a:lnTo>
                      <a:lnTo>
                        <a:pt x="57" y="13"/>
                      </a:lnTo>
                      <a:lnTo>
                        <a:pt x="57" y="4"/>
                      </a:lnTo>
                      <a:lnTo>
                        <a:pt x="67" y="4"/>
                      </a:lnTo>
                      <a:lnTo>
                        <a:pt x="82" y="31"/>
                      </a:lnTo>
                      <a:lnTo>
                        <a:pt x="90" y="61"/>
                      </a:lnTo>
                      <a:lnTo>
                        <a:pt x="80" y="84"/>
                      </a:lnTo>
                      <a:lnTo>
                        <a:pt x="73" y="97"/>
                      </a:lnTo>
                      <a:lnTo>
                        <a:pt x="67" y="105"/>
                      </a:lnTo>
                      <a:lnTo>
                        <a:pt x="46" y="101"/>
                      </a:lnTo>
                      <a:lnTo>
                        <a:pt x="31" y="84"/>
                      </a:lnTo>
                      <a:lnTo>
                        <a:pt x="14" y="38"/>
                      </a:lnTo>
                      <a:lnTo>
                        <a:pt x="0" y="10"/>
                      </a:lnTo>
                      <a:lnTo>
                        <a:pt x="2" y="0"/>
                      </a:lnTo>
                      <a:lnTo>
                        <a:pt x="12" y="4"/>
                      </a:lnTo>
                      <a:lnTo>
                        <a:pt x="29" y="55"/>
                      </a:lnTo>
                      <a:lnTo>
                        <a:pt x="40" y="80"/>
                      </a:lnTo>
                      <a:lnTo>
                        <a:pt x="61" y="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6" name="Freeform 181"/>
                <p:cNvSpPr>
                  <a:spLocks/>
                </p:cNvSpPr>
                <p:nvPr/>
              </p:nvSpPr>
              <p:spPr bwMode="auto">
                <a:xfrm>
                  <a:off x="4494213" y="2873376"/>
                  <a:ext cx="31750" cy="31750"/>
                </a:xfrm>
                <a:custGeom>
                  <a:avLst/>
                  <a:gdLst>
                    <a:gd name="T0" fmla="*/ 0 w 40"/>
                    <a:gd name="T1" fmla="*/ 14490701 h 40"/>
                    <a:gd name="T2" fmla="*/ 5040312 w 40"/>
                    <a:gd name="T3" fmla="*/ 6300787 h 40"/>
                    <a:gd name="T4" fmla="*/ 10710862 w 40"/>
                    <a:gd name="T5" fmla="*/ 1260475 h 40"/>
                    <a:gd name="T6" fmla="*/ 20161249 w 40"/>
                    <a:gd name="T7" fmla="*/ 0 h 40"/>
                    <a:gd name="T8" fmla="*/ 25201559 w 40"/>
                    <a:gd name="T9" fmla="*/ 6300787 h 40"/>
                    <a:gd name="T10" fmla="*/ 21421723 w 40"/>
                    <a:gd name="T11" fmla="*/ 14490701 h 40"/>
                    <a:gd name="T12" fmla="*/ 13231020 w 40"/>
                    <a:gd name="T13" fmla="*/ 21421723 h 40"/>
                    <a:gd name="T14" fmla="*/ 3779838 w 40"/>
                    <a:gd name="T15" fmla="*/ 25201559 h 40"/>
                    <a:gd name="T16" fmla="*/ 0 w 40"/>
                    <a:gd name="T17" fmla="*/ 14490701 h 40"/>
                    <a:gd name="T18" fmla="*/ 0 w 40"/>
                    <a:gd name="T19" fmla="*/ 14490701 h 4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40"/>
                    <a:gd name="T32" fmla="*/ 40 w 40"/>
                    <a:gd name="T33" fmla="*/ 40 h 4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40">
                      <a:moveTo>
                        <a:pt x="0" y="23"/>
                      </a:moveTo>
                      <a:lnTo>
                        <a:pt x="8" y="10"/>
                      </a:lnTo>
                      <a:lnTo>
                        <a:pt x="17" y="2"/>
                      </a:lnTo>
                      <a:lnTo>
                        <a:pt x="32" y="0"/>
                      </a:lnTo>
                      <a:lnTo>
                        <a:pt x="40" y="10"/>
                      </a:lnTo>
                      <a:lnTo>
                        <a:pt x="34" y="23"/>
                      </a:lnTo>
                      <a:lnTo>
                        <a:pt x="21" y="34"/>
                      </a:lnTo>
                      <a:lnTo>
                        <a:pt x="6" y="4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7" name="Freeform 182"/>
                <p:cNvSpPr>
                  <a:spLocks/>
                </p:cNvSpPr>
                <p:nvPr/>
              </p:nvSpPr>
              <p:spPr bwMode="auto">
                <a:xfrm>
                  <a:off x="4629151" y="2876551"/>
                  <a:ext cx="20638" cy="30163"/>
                </a:xfrm>
                <a:custGeom>
                  <a:avLst/>
                  <a:gdLst>
                    <a:gd name="T0" fmla="*/ 14606355 w 27"/>
                    <a:gd name="T1" fmla="*/ 11934492 h 36"/>
                    <a:gd name="T2" fmla="*/ 15775077 w 27"/>
                    <a:gd name="T3" fmla="*/ 13337909 h 36"/>
                    <a:gd name="T4" fmla="*/ 14606355 w 27"/>
                    <a:gd name="T5" fmla="*/ 21060475 h 36"/>
                    <a:gd name="T6" fmla="*/ 9932229 w 27"/>
                    <a:gd name="T7" fmla="*/ 25272401 h 36"/>
                    <a:gd name="T8" fmla="*/ 0 w 27"/>
                    <a:gd name="T9" fmla="*/ 19656220 h 36"/>
                    <a:gd name="T10" fmla="*/ 0 w 27"/>
                    <a:gd name="T11" fmla="*/ 5616182 h 36"/>
                    <a:gd name="T12" fmla="*/ 8764271 w 27"/>
                    <a:gd name="T13" fmla="*/ 0 h 36"/>
                    <a:gd name="T14" fmla="*/ 14606355 w 27"/>
                    <a:gd name="T15" fmla="*/ 11934492 h 36"/>
                    <a:gd name="T16" fmla="*/ 14606355 w 27"/>
                    <a:gd name="T17" fmla="*/ 11934492 h 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6"/>
                    <a:gd name="T29" fmla="*/ 27 w 27"/>
                    <a:gd name="T30" fmla="*/ 36 h 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6">
                      <a:moveTo>
                        <a:pt x="25" y="17"/>
                      </a:moveTo>
                      <a:lnTo>
                        <a:pt x="27" y="19"/>
                      </a:lnTo>
                      <a:lnTo>
                        <a:pt x="25" y="30"/>
                      </a:lnTo>
                      <a:lnTo>
                        <a:pt x="17" y="36"/>
                      </a:lnTo>
                      <a:lnTo>
                        <a:pt x="0" y="28"/>
                      </a:lnTo>
                      <a:lnTo>
                        <a:pt x="0" y="8"/>
                      </a:lnTo>
                      <a:lnTo>
                        <a:pt x="15" y="0"/>
                      </a:lnTo>
                      <a:lnTo>
                        <a:pt x="2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8" name="Freeform 183"/>
                <p:cNvSpPr>
                  <a:spLocks/>
                </p:cNvSpPr>
                <p:nvPr/>
              </p:nvSpPr>
              <p:spPr bwMode="auto">
                <a:xfrm>
                  <a:off x="4576763" y="2673351"/>
                  <a:ext cx="57150" cy="93663"/>
                </a:xfrm>
                <a:custGeom>
                  <a:avLst/>
                  <a:gdLst>
                    <a:gd name="T0" fmla="*/ 27091482 w 72"/>
                    <a:gd name="T1" fmla="*/ 0 h 118"/>
                    <a:gd name="T2" fmla="*/ 41582970 w 72"/>
                    <a:gd name="T3" fmla="*/ 17010949 h 118"/>
                    <a:gd name="T4" fmla="*/ 45362806 w 72"/>
                    <a:gd name="T5" fmla="*/ 37173101 h 118"/>
                    <a:gd name="T6" fmla="*/ 42842650 w 72"/>
                    <a:gd name="T7" fmla="*/ 46623537 h 118"/>
                    <a:gd name="T8" fmla="*/ 38432577 w 72"/>
                    <a:gd name="T9" fmla="*/ 56704225 h 118"/>
                    <a:gd name="T10" fmla="*/ 30872112 w 72"/>
                    <a:gd name="T11" fmla="*/ 64894973 h 118"/>
                    <a:gd name="T12" fmla="*/ 21421722 w 72"/>
                    <a:gd name="T13" fmla="*/ 70564758 h 118"/>
                    <a:gd name="T14" fmla="*/ 5670549 w 72"/>
                    <a:gd name="T15" fmla="*/ 74345409 h 118"/>
                    <a:gd name="T16" fmla="*/ 0 w 72"/>
                    <a:gd name="T17" fmla="*/ 71825240 h 118"/>
                    <a:gd name="T18" fmla="*/ 2520156 w 72"/>
                    <a:gd name="T19" fmla="*/ 66154661 h 118"/>
                    <a:gd name="T20" fmla="*/ 14490700 w 72"/>
                    <a:gd name="T21" fmla="*/ 55443744 h 118"/>
                    <a:gd name="T22" fmla="*/ 38432577 w 72"/>
                    <a:gd name="T23" fmla="*/ 32762210 h 118"/>
                    <a:gd name="T24" fmla="*/ 32131793 w 72"/>
                    <a:gd name="T25" fmla="*/ 17010949 h 118"/>
                    <a:gd name="T26" fmla="*/ 21421722 w 72"/>
                    <a:gd name="T27" fmla="*/ 6300821 h 118"/>
                    <a:gd name="T28" fmla="*/ 21421722 w 72"/>
                    <a:gd name="T29" fmla="*/ 0 h 118"/>
                    <a:gd name="T30" fmla="*/ 27091482 w 72"/>
                    <a:gd name="T31" fmla="*/ 0 h 118"/>
                    <a:gd name="T32" fmla="*/ 27091482 w 72"/>
                    <a:gd name="T33" fmla="*/ 0 h 11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72"/>
                    <a:gd name="T52" fmla="*/ 0 h 118"/>
                    <a:gd name="T53" fmla="*/ 72 w 72"/>
                    <a:gd name="T54" fmla="*/ 118 h 11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72" h="118">
                      <a:moveTo>
                        <a:pt x="43" y="0"/>
                      </a:moveTo>
                      <a:lnTo>
                        <a:pt x="66" y="27"/>
                      </a:lnTo>
                      <a:lnTo>
                        <a:pt x="72" y="59"/>
                      </a:lnTo>
                      <a:lnTo>
                        <a:pt x="68" y="74"/>
                      </a:lnTo>
                      <a:lnTo>
                        <a:pt x="61" y="90"/>
                      </a:lnTo>
                      <a:lnTo>
                        <a:pt x="49" y="103"/>
                      </a:lnTo>
                      <a:lnTo>
                        <a:pt x="34" y="112"/>
                      </a:lnTo>
                      <a:lnTo>
                        <a:pt x="9" y="118"/>
                      </a:lnTo>
                      <a:lnTo>
                        <a:pt x="0" y="114"/>
                      </a:lnTo>
                      <a:lnTo>
                        <a:pt x="4" y="105"/>
                      </a:lnTo>
                      <a:lnTo>
                        <a:pt x="23" y="88"/>
                      </a:lnTo>
                      <a:lnTo>
                        <a:pt x="61" y="52"/>
                      </a:lnTo>
                      <a:lnTo>
                        <a:pt x="51" y="27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9" name="Freeform 218"/>
                <p:cNvSpPr>
                  <a:spLocks/>
                </p:cNvSpPr>
                <p:nvPr/>
              </p:nvSpPr>
              <p:spPr bwMode="auto">
                <a:xfrm>
                  <a:off x="3548063" y="2844801"/>
                  <a:ext cx="155575" cy="177800"/>
                </a:xfrm>
                <a:custGeom>
                  <a:avLst/>
                  <a:gdLst>
                    <a:gd name="T0" fmla="*/ 4455828 w 195"/>
                    <a:gd name="T1" fmla="*/ 111517132 h 224"/>
                    <a:gd name="T2" fmla="*/ 0 w 195"/>
                    <a:gd name="T3" fmla="*/ 93245781 h 224"/>
                    <a:gd name="T4" fmla="*/ 3182506 w 195"/>
                    <a:gd name="T5" fmla="*/ 73084536 h 224"/>
                    <a:gd name="T6" fmla="*/ 12094160 w 195"/>
                    <a:gd name="T7" fmla="*/ 55443447 h 224"/>
                    <a:gd name="T8" fmla="*/ 26097505 w 195"/>
                    <a:gd name="T9" fmla="*/ 42212420 h 224"/>
                    <a:gd name="T10" fmla="*/ 54104206 w 195"/>
                    <a:gd name="T11" fmla="*/ 39692264 h 224"/>
                    <a:gd name="T12" fmla="*/ 79565044 w 195"/>
                    <a:gd name="T13" fmla="*/ 18271332 h 224"/>
                    <a:gd name="T14" fmla="*/ 92931725 w 195"/>
                    <a:gd name="T15" fmla="*/ 6300787 h 224"/>
                    <a:gd name="T16" fmla="*/ 108844275 w 195"/>
                    <a:gd name="T17" fmla="*/ 0 h 224"/>
                    <a:gd name="T18" fmla="*/ 119665111 w 195"/>
                    <a:gd name="T19" fmla="*/ 5040313 h 224"/>
                    <a:gd name="T20" fmla="*/ 124120937 w 195"/>
                    <a:gd name="T21" fmla="*/ 14490702 h 224"/>
                    <a:gd name="T22" fmla="*/ 123484277 w 195"/>
                    <a:gd name="T23" fmla="*/ 38432583 h 224"/>
                    <a:gd name="T24" fmla="*/ 117119267 w 195"/>
                    <a:gd name="T25" fmla="*/ 49143443 h 224"/>
                    <a:gd name="T26" fmla="*/ 108844275 w 195"/>
                    <a:gd name="T27" fmla="*/ 57333365 h 224"/>
                    <a:gd name="T28" fmla="*/ 92931725 w 195"/>
                    <a:gd name="T29" fmla="*/ 74344217 h 224"/>
                    <a:gd name="T30" fmla="*/ 74472557 w 195"/>
                    <a:gd name="T31" fmla="*/ 107736502 h 224"/>
                    <a:gd name="T32" fmla="*/ 66197566 w 195"/>
                    <a:gd name="T33" fmla="*/ 126007828 h 224"/>
                    <a:gd name="T34" fmla="*/ 56650051 w 195"/>
                    <a:gd name="T35" fmla="*/ 141128761 h 224"/>
                    <a:gd name="T36" fmla="*/ 48375046 w 195"/>
                    <a:gd name="T37" fmla="*/ 140498524 h 224"/>
                    <a:gd name="T38" fmla="*/ 54104206 w 195"/>
                    <a:gd name="T39" fmla="*/ 119707836 h 224"/>
                    <a:gd name="T40" fmla="*/ 63651721 w 195"/>
                    <a:gd name="T41" fmla="*/ 98286092 h 224"/>
                    <a:gd name="T42" fmla="*/ 72563374 w 195"/>
                    <a:gd name="T43" fmla="*/ 82534921 h 224"/>
                    <a:gd name="T44" fmla="*/ 83384210 w 195"/>
                    <a:gd name="T45" fmla="*/ 67413988 h 224"/>
                    <a:gd name="T46" fmla="*/ 90385880 w 195"/>
                    <a:gd name="T47" fmla="*/ 58593840 h 224"/>
                    <a:gd name="T48" fmla="*/ 99933395 w 195"/>
                    <a:gd name="T49" fmla="*/ 50403124 h 224"/>
                    <a:gd name="T50" fmla="*/ 115845946 w 195"/>
                    <a:gd name="T51" fmla="*/ 34651953 h 224"/>
                    <a:gd name="T52" fmla="*/ 118392588 w 195"/>
                    <a:gd name="T53" fmla="*/ 19531013 h 224"/>
                    <a:gd name="T54" fmla="*/ 115845946 w 195"/>
                    <a:gd name="T55" fmla="*/ 11970544 h 224"/>
                    <a:gd name="T56" fmla="*/ 110117596 w 195"/>
                    <a:gd name="T57" fmla="*/ 8190707 h 224"/>
                    <a:gd name="T58" fmla="*/ 94204248 w 195"/>
                    <a:gd name="T59" fmla="*/ 13231021 h 224"/>
                    <a:gd name="T60" fmla="*/ 82110889 w 195"/>
                    <a:gd name="T61" fmla="*/ 25201562 h 224"/>
                    <a:gd name="T62" fmla="*/ 70016731 w 195"/>
                    <a:gd name="T63" fmla="*/ 38432583 h 224"/>
                    <a:gd name="T64" fmla="*/ 55376729 w 195"/>
                    <a:gd name="T65" fmla="*/ 46623287 h 224"/>
                    <a:gd name="T66" fmla="*/ 31189200 w 195"/>
                    <a:gd name="T67" fmla="*/ 54183766 h 224"/>
                    <a:gd name="T68" fmla="*/ 17822513 w 195"/>
                    <a:gd name="T69" fmla="*/ 64893832 h 224"/>
                    <a:gd name="T70" fmla="*/ 13366687 w 195"/>
                    <a:gd name="T71" fmla="*/ 78124847 h 224"/>
                    <a:gd name="T72" fmla="*/ 12094160 w 195"/>
                    <a:gd name="T73" fmla="*/ 93245781 h 224"/>
                    <a:gd name="T74" fmla="*/ 12094160 w 195"/>
                    <a:gd name="T75" fmla="*/ 110256657 h 224"/>
                    <a:gd name="T76" fmla="*/ 4455828 w 195"/>
                    <a:gd name="T77" fmla="*/ 111517132 h 224"/>
                    <a:gd name="T78" fmla="*/ 4455828 w 195"/>
                    <a:gd name="T79" fmla="*/ 111517132 h 22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95"/>
                    <a:gd name="T121" fmla="*/ 0 h 224"/>
                    <a:gd name="T122" fmla="*/ 195 w 195"/>
                    <a:gd name="T123" fmla="*/ 224 h 22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95" h="224">
                      <a:moveTo>
                        <a:pt x="7" y="177"/>
                      </a:moveTo>
                      <a:lnTo>
                        <a:pt x="0" y="148"/>
                      </a:lnTo>
                      <a:lnTo>
                        <a:pt x="5" y="116"/>
                      </a:lnTo>
                      <a:lnTo>
                        <a:pt x="19" y="88"/>
                      </a:lnTo>
                      <a:lnTo>
                        <a:pt x="41" y="67"/>
                      </a:lnTo>
                      <a:lnTo>
                        <a:pt x="85" y="63"/>
                      </a:lnTo>
                      <a:lnTo>
                        <a:pt x="125" y="29"/>
                      </a:lnTo>
                      <a:lnTo>
                        <a:pt x="146" y="10"/>
                      </a:lnTo>
                      <a:lnTo>
                        <a:pt x="171" y="0"/>
                      </a:lnTo>
                      <a:lnTo>
                        <a:pt x="188" y="8"/>
                      </a:lnTo>
                      <a:lnTo>
                        <a:pt x="195" y="23"/>
                      </a:lnTo>
                      <a:lnTo>
                        <a:pt x="194" y="61"/>
                      </a:lnTo>
                      <a:lnTo>
                        <a:pt x="184" y="78"/>
                      </a:lnTo>
                      <a:lnTo>
                        <a:pt x="171" y="91"/>
                      </a:lnTo>
                      <a:lnTo>
                        <a:pt x="146" y="118"/>
                      </a:lnTo>
                      <a:lnTo>
                        <a:pt x="117" y="171"/>
                      </a:lnTo>
                      <a:lnTo>
                        <a:pt x="104" y="200"/>
                      </a:lnTo>
                      <a:lnTo>
                        <a:pt x="89" y="224"/>
                      </a:lnTo>
                      <a:lnTo>
                        <a:pt x="76" y="223"/>
                      </a:lnTo>
                      <a:lnTo>
                        <a:pt x="85" y="190"/>
                      </a:lnTo>
                      <a:lnTo>
                        <a:pt x="100" y="156"/>
                      </a:lnTo>
                      <a:lnTo>
                        <a:pt x="114" y="131"/>
                      </a:lnTo>
                      <a:lnTo>
                        <a:pt x="131" y="107"/>
                      </a:lnTo>
                      <a:lnTo>
                        <a:pt x="142" y="93"/>
                      </a:lnTo>
                      <a:lnTo>
                        <a:pt x="157" y="80"/>
                      </a:lnTo>
                      <a:lnTo>
                        <a:pt x="182" y="55"/>
                      </a:lnTo>
                      <a:lnTo>
                        <a:pt x="186" y="31"/>
                      </a:lnTo>
                      <a:lnTo>
                        <a:pt x="182" y="19"/>
                      </a:lnTo>
                      <a:lnTo>
                        <a:pt x="173" y="13"/>
                      </a:lnTo>
                      <a:lnTo>
                        <a:pt x="148" y="21"/>
                      </a:lnTo>
                      <a:lnTo>
                        <a:pt x="129" y="40"/>
                      </a:lnTo>
                      <a:lnTo>
                        <a:pt x="110" y="61"/>
                      </a:lnTo>
                      <a:lnTo>
                        <a:pt x="87" y="74"/>
                      </a:lnTo>
                      <a:lnTo>
                        <a:pt x="49" y="86"/>
                      </a:lnTo>
                      <a:lnTo>
                        <a:pt x="28" y="103"/>
                      </a:lnTo>
                      <a:lnTo>
                        <a:pt x="21" y="124"/>
                      </a:lnTo>
                      <a:lnTo>
                        <a:pt x="19" y="148"/>
                      </a:lnTo>
                      <a:lnTo>
                        <a:pt x="19" y="175"/>
                      </a:lnTo>
                      <a:lnTo>
                        <a:pt x="7" y="1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0" name="Freeform 219"/>
                <p:cNvSpPr>
                  <a:spLocks/>
                </p:cNvSpPr>
                <p:nvPr/>
              </p:nvSpPr>
              <p:spPr bwMode="auto">
                <a:xfrm>
                  <a:off x="3519488" y="2684463"/>
                  <a:ext cx="73025" cy="219075"/>
                </a:xfrm>
                <a:custGeom>
                  <a:avLst/>
                  <a:gdLst>
                    <a:gd name="T0" fmla="*/ 48708457 w 93"/>
                    <a:gd name="T1" fmla="*/ 174523084 h 275"/>
                    <a:gd name="T2" fmla="*/ 44392131 w 93"/>
                    <a:gd name="T3" fmla="*/ 139618477 h 275"/>
                    <a:gd name="T4" fmla="*/ 45625703 w 93"/>
                    <a:gd name="T5" fmla="*/ 81867121 h 275"/>
                    <a:gd name="T6" fmla="*/ 40692984 w 93"/>
                    <a:gd name="T7" fmla="*/ 28558617 h 275"/>
                    <a:gd name="T8" fmla="*/ 33911084 w 93"/>
                    <a:gd name="T9" fmla="*/ 12692805 h 275"/>
                    <a:gd name="T10" fmla="*/ 22196458 w 93"/>
                    <a:gd name="T11" fmla="*/ 8249966 h 275"/>
                    <a:gd name="T12" fmla="*/ 14797379 w 93"/>
                    <a:gd name="T13" fmla="*/ 13961849 h 275"/>
                    <a:gd name="T14" fmla="*/ 14797379 w 93"/>
                    <a:gd name="T15" fmla="*/ 28558617 h 275"/>
                    <a:gd name="T16" fmla="*/ 19730098 w 93"/>
                    <a:gd name="T17" fmla="*/ 55212477 h 275"/>
                    <a:gd name="T18" fmla="*/ 16030951 w 93"/>
                    <a:gd name="T19" fmla="*/ 100905925 h 275"/>
                    <a:gd name="T20" fmla="*/ 11714623 w 93"/>
                    <a:gd name="T21" fmla="*/ 127560594 h 275"/>
                    <a:gd name="T22" fmla="*/ 6781903 w 93"/>
                    <a:gd name="T23" fmla="*/ 143426397 h 275"/>
                    <a:gd name="T24" fmla="*/ 616394 w 93"/>
                    <a:gd name="T25" fmla="*/ 145964479 h 275"/>
                    <a:gd name="T26" fmla="*/ 0 w 93"/>
                    <a:gd name="T27" fmla="*/ 133906597 h 275"/>
                    <a:gd name="T28" fmla="*/ 4316327 w 93"/>
                    <a:gd name="T29" fmla="*/ 108521790 h 275"/>
                    <a:gd name="T30" fmla="*/ 6781903 w 93"/>
                    <a:gd name="T31" fmla="*/ 55212477 h 275"/>
                    <a:gd name="T32" fmla="*/ 5549114 w 93"/>
                    <a:gd name="T33" fmla="*/ 22846730 h 275"/>
                    <a:gd name="T34" fmla="*/ 9248263 w 93"/>
                    <a:gd name="T35" fmla="*/ 6980924 h 275"/>
                    <a:gd name="T36" fmla="*/ 20962886 w 93"/>
                    <a:gd name="T37" fmla="*/ 0 h 275"/>
                    <a:gd name="T38" fmla="*/ 35143871 w 93"/>
                    <a:gd name="T39" fmla="*/ 1903961 h 275"/>
                    <a:gd name="T40" fmla="*/ 44392131 w 93"/>
                    <a:gd name="T41" fmla="*/ 13961849 h 275"/>
                    <a:gd name="T42" fmla="*/ 52407616 w 93"/>
                    <a:gd name="T43" fmla="*/ 53943436 h 275"/>
                    <a:gd name="T44" fmla="*/ 52407616 w 93"/>
                    <a:gd name="T45" fmla="*/ 98367843 h 275"/>
                    <a:gd name="T46" fmla="*/ 52407616 w 93"/>
                    <a:gd name="T47" fmla="*/ 131368514 h 275"/>
                    <a:gd name="T48" fmla="*/ 57340335 w 93"/>
                    <a:gd name="T49" fmla="*/ 173254043 h 275"/>
                    <a:gd name="T50" fmla="*/ 48708457 w 93"/>
                    <a:gd name="T51" fmla="*/ 174523084 h 275"/>
                    <a:gd name="T52" fmla="*/ 48708457 w 93"/>
                    <a:gd name="T53" fmla="*/ 174523084 h 27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93"/>
                    <a:gd name="T82" fmla="*/ 0 h 275"/>
                    <a:gd name="T83" fmla="*/ 93 w 93"/>
                    <a:gd name="T84" fmla="*/ 275 h 27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93" h="275">
                      <a:moveTo>
                        <a:pt x="79" y="275"/>
                      </a:moveTo>
                      <a:lnTo>
                        <a:pt x="72" y="220"/>
                      </a:lnTo>
                      <a:lnTo>
                        <a:pt x="74" y="129"/>
                      </a:lnTo>
                      <a:lnTo>
                        <a:pt x="66" y="45"/>
                      </a:lnTo>
                      <a:lnTo>
                        <a:pt x="55" y="20"/>
                      </a:lnTo>
                      <a:lnTo>
                        <a:pt x="36" y="13"/>
                      </a:lnTo>
                      <a:lnTo>
                        <a:pt x="24" y="22"/>
                      </a:lnTo>
                      <a:lnTo>
                        <a:pt x="24" y="45"/>
                      </a:lnTo>
                      <a:lnTo>
                        <a:pt x="32" y="87"/>
                      </a:lnTo>
                      <a:lnTo>
                        <a:pt x="26" y="159"/>
                      </a:lnTo>
                      <a:lnTo>
                        <a:pt x="19" y="201"/>
                      </a:lnTo>
                      <a:lnTo>
                        <a:pt x="11" y="226"/>
                      </a:lnTo>
                      <a:lnTo>
                        <a:pt x="1" y="230"/>
                      </a:lnTo>
                      <a:lnTo>
                        <a:pt x="0" y="211"/>
                      </a:lnTo>
                      <a:lnTo>
                        <a:pt x="7" y="171"/>
                      </a:lnTo>
                      <a:lnTo>
                        <a:pt x="11" y="87"/>
                      </a:lnTo>
                      <a:lnTo>
                        <a:pt x="9" y="36"/>
                      </a:lnTo>
                      <a:lnTo>
                        <a:pt x="15" y="11"/>
                      </a:lnTo>
                      <a:lnTo>
                        <a:pt x="34" y="0"/>
                      </a:lnTo>
                      <a:lnTo>
                        <a:pt x="57" y="3"/>
                      </a:lnTo>
                      <a:lnTo>
                        <a:pt x="72" y="22"/>
                      </a:lnTo>
                      <a:lnTo>
                        <a:pt x="85" y="85"/>
                      </a:lnTo>
                      <a:lnTo>
                        <a:pt x="85" y="155"/>
                      </a:lnTo>
                      <a:lnTo>
                        <a:pt x="85" y="207"/>
                      </a:lnTo>
                      <a:lnTo>
                        <a:pt x="93" y="273"/>
                      </a:lnTo>
                      <a:lnTo>
                        <a:pt x="79" y="2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1" name="Freeform 220"/>
                <p:cNvSpPr>
                  <a:spLocks/>
                </p:cNvSpPr>
                <p:nvPr/>
              </p:nvSpPr>
              <p:spPr bwMode="auto">
                <a:xfrm>
                  <a:off x="3408363" y="2678113"/>
                  <a:ext cx="119063" cy="214313"/>
                </a:xfrm>
                <a:custGeom>
                  <a:avLst/>
                  <a:gdLst>
                    <a:gd name="T0" fmla="*/ 87370510 w 148"/>
                    <a:gd name="T1" fmla="*/ 148689548 h 270"/>
                    <a:gd name="T2" fmla="*/ 82192881 w 148"/>
                    <a:gd name="T3" fmla="*/ 117187933 h 270"/>
                    <a:gd name="T4" fmla="*/ 76368450 w 148"/>
                    <a:gd name="T5" fmla="*/ 94506459 h 270"/>
                    <a:gd name="T6" fmla="*/ 68602006 w 148"/>
                    <a:gd name="T7" fmla="*/ 70564533 h 270"/>
                    <a:gd name="T8" fmla="*/ 60188760 w 148"/>
                    <a:gd name="T9" fmla="*/ 47883071 h 270"/>
                    <a:gd name="T10" fmla="*/ 51774698 w 148"/>
                    <a:gd name="T11" fmla="*/ 28982261 h 270"/>
                    <a:gd name="T12" fmla="*/ 41420243 w 148"/>
                    <a:gd name="T13" fmla="*/ 14490733 h 270"/>
                    <a:gd name="T14" fmla="*/ 33006193 w 148"/>
                    <a:gd name="T15" fmla="*/ 8190725 h 270"/>
                    <a:gd name="T16" fmla="*/ 8413249 w 148"/>
                    <a:gd name="T17" fmla="*/ 20161294 h 270"/>
                    <a:gd name="T18" fmla="*/ 12296471 w 148"/>
                    <a:gd name="T19" fmla="*/ 32131867 h 270"/>
                    <a:gd name="T20" fmla="*/ 19415312 w 148"/>
                    <a:gd name="T21" fmla="*/ 44103227 h 270"/>
                    <a:gd name="T22" fmla="*/ 28476170 w 148"/>
                    <a:gd name="T23" fmla="*/ 70564533 h 270"/>
                    <a:gd name="T24" fmla="*/ 35595008 w 148"/>
                    <a:gd name="T25" fmla="*/ 88835898 h 270"/>
                    <a:gd name="T26" fmla="*/ 44009058 w 148"/>
                    <a:gd name="T27" fmla="*/ 110257688 h 270"/>
                    <a:gd name="T28" fmla="*/ 51774698 w 148"/>
                    <a:gd name="T29" fmla="*/ 129158499 h 270"/>
                    <a:gd name="T30" fmla="*/ 57599946 w 148"/>
                    <a:gd name="T31" fmla="*/ 147429864 h 270"/>
                    <a:gd name="T32" fmla="*/ 62777575 w 148"/>
                    <a:gd name="T33" fmla="*/ 167591152 h 270"/>
                    <a:gd name="T34" fmla="*/ 55011131 w 148"/>
                    <a:gd name="T35" fmla="*/ 170111313 h 270"/>
                    <a:gd name="T36" fmla="*/ 44009058 w 148"/>
                    <a:gd name="T37" fmla="*/ 148689548 h 270"/>
                    <a:gd name="T38" fmla="*/ 31712590 w 148"/>
                    <a:gd name="T39" fmla="*/ 111517372 h 270"/>
                    <a:gd name="T40" fmla="*/ 19415312 w 148"/>
                    <a:gd name="T41" fmla="*/ 73084694 h 270"/>
                    <a:gd name="T42" fmla="*/ 11002063 w 148"/>
                    <a:gd name="T43" fmla="*/ 46623388 h 270"/>
                    <a:gd name="T44" fmla="*/ 0 w 148"/>
                    <a:gd name="T45" fmla="*/ 20161294 h 270"/>
                    <a:gd name="T46" fmla="*/ 3883224 w 148"/>
                    <a:gd name="T47" fmla="*/ 9450408 h 270"/>
                    <a:gd name="T48" fmla="*/ 12296471 w 148"/>
                    <a:gd name="T49" fmla="*/ 2520162 h 270"/>
                    <a:gd name="T50" fmla="*/ 34300601 w 148"/>
                    <a:gd name="T51" fmla="*/ 0 h 270"/>
                    <a:gd name="T52" fmla="*/ 50480290 w 148"/>
                    <a:gd name="T53" fmla="*/ 11970569 h 270"/>
                    <a:gd name="T54" fmla="*/ 65365585 w 148"/>
                    <a:gd name="T55" fmla="*/ 37172189 h 270"/>
                    <a:gd name="T56" fmla="*/ 80898473 w 148"/>
                    <a:gd name="T57" fmla="*/ 86315737 h 270"/>
                    <a:gd name="T58" fmla="*/ 89959325 w 148"/>
                    <a:gd name="T59" fmla="*/ 117187933 h 270"/>
                    <a:gd name="T60" fmla="*/ 95783756 w 148"/>
                    <a:gd name="T61" fmla="*/ 148689548 h 270"/>
                    <a:gd name="T62" fmla="*/ 87370510 w 148"/>
                    <a:gd name="T63" fmla="*/ 148689548 h 270"/>
                    <a:gd name="T64" fmla="*/ 87370510 w 148"/>
                    <a:gd name="T65" fmla="*/ 148689548 h 27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8"/>
                    <a:gd name="T100" fmla="*/ 0 h 270"/>
                    <a:gd name="T101" fmla="*/ 148 w 148"/>
                    <a:gd name="T102" fmla="*/ 270 h 270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8" h="270">
                      <a:moveTo>
                        <a:pt x="135" y="236"/>
                      </a:moveTo>
                      <a:lnTo>
                        <a:pt x="127" y="186"/>
                      </a:lnTo>
                      <a:lnTo>
                        <a:pt x="118" y="150"/>
                      </a:lnTo>
                      <a:lnTo>
                        <a:pt x="106" y="112"/>
                      </a:lnTo>
                      <a:lnTo>
                        <a:pt x="93" y="76"/>
                      </a:lnTo>
                      <a:lnTo>
                        <a:pt x="80" y="46"/>
                      </a:lnTo>
                      <a:lnTo>
                        <a:pt x="64" y="23"/>
                      </a:lnTo>
                      <a:lnTo>
                        <a:pt x="51" y="13"/>
                      </a:lnTo>
                      <a:lnTo>
                        <a:pt x="13" y="32"/>
                      </a:lnTo>
                      <a:lnTo>
                        <a:pt x="19" y="51"/>
                      </a:lnTo>
                      <a:lnTo>
                        <a:pt x="30" y="70"/>
                      </a:lnTo>
                      <a:lnTo>
                        <a:pt x="44" y="112"/>
                      </a:lnTo>
                      <a:lnTo>
                        <a:pt x="55" y="141"/>
                      </a:lnTo>
                      <a:lnTo>
                        <a:pt x="68" y="175"/>
                      </a:lnTo>
                      <a:lnTo>
                        <a:pt x="80" y="205"/>
                      </a:lnTo>
                      <a:lnTo>
                        <a:pt x="89" y="234"/>
                      </a:lnTo>
                      <a:lnTo>
                        <a:pt x="97" y="266"/>
                      </a:lnTo>
                      <a:lnTo>
                        <a:pt x="85" y="270"/>
                      </a:lnTo>
                      <a:lnTo>
                        <a:pt x="68" y="236"/>
                      </a:lnTo>
                      <a:lnTo>
                        <a:pt x="49" y="177"/>
                      </a:lnTo>
                      <a:lnTo>
                        <a:pt x="30" y="116"/>
                      </a:lnTo>
                      <a:lnTo>
                        <a:pt x="17" y="74"/>
                      </a:lnTo>
                      <a:lnTo>
                        <a:pt x="0" y="32"/>
                      </a:lnTo>
                      <a:lnTo>
                        <a:pt x="6" y="15"/>
                      </a:lnTo>
                      <a:lnTo>
                        <a:pt x="19" y="4"/>
                      </a:lnTo>
                      <a:lnTo>
                        <a:pt x="53" y="0"/>
                      </a:lnTo>
                      <a:lnTo>
                        <a:pt x="78" y="19"/>
                      </a:lnTo>
                      <a:lnTo>
                        <a:pt x="101" y="59"/>
                      </a:lnTo>
                      <a:lnTo>
                        <a:pt x="125" y="137"/>
                      </a:lnTo>
                      <a:lnTo>
                        <a:pt x="139" y="186"/>
                      </a:lnTo>
                      <a:lnTo>
                        <a:pt x="148" y="236"/>
                      </a:lnTo>
                      <a:lnTo>
                        <a:pt x="135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2" name="Freeform 221"/>
                <p:cNvSpPr>
                  <a:spLocks/>
                </p:cNvSpPr>
                <p:nvPr/>
              </p:nvSpPr>
              <p:spPr bwMode="auto">
                <a:xfrm>
                  <a:off x="3286126" y="2765426"/>
                  <a:ext cx="195263" cy="250825"/>
                </a:xfrm>
                <a:custGeom>
                  <a:avLst/>
                  <a:gdLst>
                    <a:gd name="T0" fmla="*/ 113741114 w 247"/>
                    <a:gd name="T1" fmla="*/ 114037274 h 316"/>
                    <a:gd name="T2" fmla="*/ 110616116 w 247"/>
                    <a:gd name="T3" fmla="*/ 115296955 h 316"/>
                    <a:gd name="T4" fmla="*/ 96242525 w 247"/>
                    <a:gd name="T5" fmla="*/ 116557430 h 316"/>
                    <a:gd name="T6" fmla="*/ 63119762 w 247"/>
                    <a:gd name="T7" fmla="*/ 99546555 h 316"/>
                    <a:gd name="T8" fmla="*/ 43746819 w 247"/>
                    <a:gd name="T9" fmla="*/ 91355852 h 316"/>
                    <a:gd name="T10" fmla="*/ 27498095 w 247"/>
                    <a:gd name="T11" fmla="*/ 85055067 h 316"/>
                    <a:gd name="T12" fmla="*/ 14373573 w 247"/>
                    <a:gd name="T13" fmla="*/ 87575222 h 316"/>
                    <a:gd name="T14" fmla="*/ 8124365 w 247"/>
                    <a:gd name="T15" fmla="*/ 98286081 h 316"/>
                    <a:gd name="T16" fmla="*/ 22497935 w 247"/>
                    <a:gd name="T17" fmla="*/ 111517119 h 316"/>
                    <a:gd name="T18" fmla="*/ 38122139 w 247"/>
                    <a:gd name="T19" fmla="*/ 124747339 h 316"/>
                    <a:gd name="T20" fmla="*/ 53745559 w 247"/>
                    <a:gd name="T21" fmla="*/ 136718672 h 316"/>
                    <a:gd name="T22" fmla="*/ 67494601 w 247"/>
                    <a:gd name="T23" fmla="*/ 151209366 h 316"/>
                    <a:gd name="T24" fmla="*/ 77494119 w 247"/>
                    <a:gd name="T25" fmla="*/ 161920225 h 316"/>
                    <a:gd name="T26" fmla="*/ 88118163 w 247"/>
                    <a:gd name="T27" fmla="*/ 172631083 h 316"/>
                    <a:gd name="T28" fmla="*/ 108116434 w 247"/>
                    <a:gd name="T29" fmla="*/ 191531851 h 316"/>
                    <a:gd name="T30" fmla="*/ 110616116 w 247"/>
                    <a:gd name="T31" fmla="*/ 197832636 h 316"/>
                    <a:gd name="T32" fmla="*/ 104366911 w 247"/>
                    <a:gd name="T33" fmla="*/ 199092316 h 316"/>
                    <a:gd name="T34" fmla="*/ 89993320 w 247"/>
                    <a:gd name="T35" fmla="*/ 191531851 h 316"/>
                    <a:gd name="T36" fmla="*/ 77494119 w 247"/>
                    <a:gd name="T37" fmla="*/ 183341148 h 316"/>
                    <a:gd name="T38" fmla="*/ 64369603 w 247"/>
                    <a:gd name="T39" fmla="*/ 167590772 h 316"/>
                    <a:gd name="T40" fmla="*/ 51245865 w 247"/>
                    <a:gd name="T41" fmla="*/ 151209366 h 316"/>
                    <a:gd name="T42" fmla="*/ 39371980 w 247"/>
                    <a:gd name="T43" fmla="*/ 135458197 h 316"/>
                    <a:gd name="T44" fmla="*/ 23747776 w 247"/>
                    <a:gd name="T45" fmla="*/ 122227184 h 316"/>
                    <a:gd name="T46" fmla="*/ 2499683 w 247"/>
                    <a:gd name="T47" fmla="*/ 102065917 h 316"/>
                    <a:gd name="T48" fmla="*/ 0 w 247"/>
                    <a:gd name="T49" fmla="*/ 86315541 h 316"/>
                    <a:gd name="T50" fmla="*/ 15623414 w 247"/>
                    <a:gd name="T51" fmla="*/ 78124838 h 316"/>
                    <a:gd name="T52" fmla="*/ 44996660 w 247"/>
                    <a:gd name="T53" fmla="*/ 78124838 h 316"/>
                    <a:gd name="T54" fmla="*/ 84368640 w 247"/>
                    <a:gd name="T55" fmla="*/ 94506245 h 316"/>
                    <a:gd name="T56" fmla="*/ 71244124 w 247"/>
                    <a:gd name="T57" fmla="*/ 76864364 h 316"/>
                    <a:gd name="T58" fmla="*/ 61869921 w 247"/>
                    <a:gd name="T59" fmla="*/ 63634144 h 316"/>
                    <a:gd name="T60" fmla="*/ 53745559 w 247"/>
                    <a:gd name="T61" fmla="*/ 49143437 h 316"/>
                    <a:gd name="T62" fmla="*/ 41871662 w 247"/>
                    <a:gd name="T63" fmla="*/ 20791486 h 316"/>
                    <a:gd name="T64" fmla="*/ 42496978 w 247"/>
                    <a:gd name="T65" fmla="*/ 1260475 h 316"/>
                    <a:gd name="T66" fmla="*/ 67494601 w 247"/>
                    <a:gd name="T67" fmla="*/ 0 h 316"/>
                    <a:gd name="T68" fmla="*/ 84368640 w 247"/>
                    <a:gd name="T69" fmla="*/ 10710861 h 316"/>
                    <a:gd name="T70" fmla="*/ 101241889 w 247"/>
                    <a:gd name="T71" fmla="*/ 26461246 h 316"/>
                    <a:gd name="T72" fmla="*/ 118740478 w 247"/>
                    <a:gd name="T73" fmla="*/ 44732570 h 316"/>
                    <a:gd name="T74" fmla="*/ 133114835 w 247"/>
                    <a:gd name="T75" fmla="*/ 62373669 h 316"/>
                    <a:gd name="T76" fmla="*/ 144988720 w 247"/>
                    <a:gd name="T77" fmla="*/ 76864364 h 316"/>
                    <a:gd name="T78" fmla="*/ 153113082 w 247"/>
                    <a:gd name="T79" fmla="*/ 86315541 h 316"/>
                    <a:gd name="T80" fmla="*/ 154362923 w 247"/>
                    <a:gd name="T81" fmla="*/ 92615533 h 316"/>
                    <a:gd name="T82" fmla="*/ 148738243 w 247"/>
                    <a:gd name="T83" fmla="*/ 93876007 h 316"/>
                    <a:gd name="T84" fmla="*/ 135614517 w 247"/>
                    <a:gd name="T85" fmla="*/ 83795386 h 316"/>
                    <a:gd name="T86" fmla="*/ 119990319 w 247"/>
                    <a:gd name="T87" fmla="*/ 64893825 h 316"/>
                    <a:gd name="T88" fmla="*/ 111865957 w 247"/>
                    <a:gd name="T89" fmla="*/ 54182966 h 316"/>
                    <a:gd name="T90" fmla="*/ 104366911 w 247"/>
                    <a:gd name="T91" fmla="*/ 43472889 h 316"/>
                    <a:gd name="T92" fmla="*/ 91243161 w 247"/>
                    <a:gd name="T93" fmla="*/ 27721720 h 316"/>
                    <a:gd name="T94" fmla="*/ 83118799 w 247"/>
                    <a:gd name="T95" fmla="*/ 19531011 h 316"/>
                    <a:gd name="T96" fmla="*/ 71244124 w 247"/>
                    <a:gd name="T97" fmla="*/ 8820150 h 316"/>
                    <a:gd name="T98" fmla="*/ 59370239 w 247"/>
                    <a:gd name="T99" fmla="*/ 2520156 h 316"/>
                    <a:gd name="T100" fmla="*/ 48746183 w 247"/>
                    <a:gd name="T101" fmla="*/ 6299993 h 316"/>
                    <a:gd name="T102" fmla="*/ 48746183 w 247"/>
                    <a:gd name="T103" fmla="*/ 21421723 h 316"/>
                    <a:gd name="T104" fmla="*/ 56870557 w 247"/>
                    <a:gd name="T105" fmla="*/ 37172104 h 316"/>
                    <a:gd name="T106" fmla="*/ 64369603 w 247"/>
                    <a:gd name="T107" fmla="*/ 49143437 h 316"/>
                    <a:gd name="T108" fmla="*/ 71244124 w 247"/>
                    <a:gd name="T109" fmla="*/ 61113989 h 316"/>
                    <a:gd name="T110" fmla="*/ 79368486 w 247"/>
                    <a:gd name="T111" fmla="*/ 73084528 h 316"/>
                    <a:gd name="T112" fmla="*/ 88118163 w 247"/>
                    <a:gd name="T113" fmla="*/ 85055067 h 316"/>
                    <a:gd name="T114" fmla="*/ 101867205 w 247"/>
                    <a:gd name="T115" fmla="*/ 99546555 h 316"/>
                    <a:gd name="T116" fmla="*/ 113741114 w 247"/>
                    <a:gd name="T117" fmla="*/ 114037274 h 316"/>
                    <a:gd name="T118" fmla="*/ 113741114 w 247"/>
                    <a:gd name="T119" fmla="*/ 114037274 h 31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47"/>
                    <a:gd name="T181" fmla="*/ 0 h 316"/>
                    <a:gd name="T182" fmla="*/ 247 w 247"/>
                    <a:gd name="T183" fmla="*/ 316 h 31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47" h="316">
                      <a:moveTo>
                        <a:pt x="182" y="181"/>
                      </a:moveTo>
                      <a:lnTo>
                        <a:pt x="177" y="183"/>
                      </a:lnTo>
                      <a:lnTo>
                        <a:pt x="154" y="185"/>
                      </a:lnTo>
                      <a:lnTo>
                        <a:pt x="101" y="158"/>
                      </a:lnTo>
                      <a:lnTo>
                        <a:pt x="70" y="145"/>
                      </a:lnTo>
                      <a:lnTo>
                        <a:pt x="44" y="135"/>
                      </a:lnTo>
                      <a:lnTo>
                        <a:pt x="23" y="139"/>
                      </a:lnTo>
                      <a:lnTo>
                        <a:pt x="13" y="156"/>
                      </a:lnTo>
                      <a:lnTo>
                        <a:pt x="36" y="177"/>
                      </a:lnTo>
                      <a:lnTo>
                        <a:pt x="61" y="198"/>
                      </a:lnTo>
                      <a:lnTo>
                        <a:pt x="86" y="217"/>
                      </a:lnTo>
                      <a:lnTo>
                        <a:pt x="108" y="240"/>
                      </a:lnTo>
                      <a:lnTo>
                        <a:pt x="124" y="257"/>
                      </a:lnTo>
                      <a:lnTo>
                        <a:pt x="141" y="274"/>
                      </a:lnTo>
                      <a:lnTo>
                        <a:pt x="173" y="304"/>
                      </a:lnTo>
                      <a:lnTo>
                        <a:pt x="177" y="314"/>
                      </a:lnTo>
                      <a:lnTo>
                        <a:pt x="167" y="316"/>
                      </a:lnTo>
                      <a:lnTo>
                        <a:pt x="144" y="304"/>
                      </a:lnTo>
                      <a:lnTo>
                        <a:pt x="124" y="291"/>
                      </a:lnTo>
                      <a:lnTo>
                        <a:pt x="103" y="266"/>
                      </a:lnTo>
                      <a:lnTo>
                        <a:pt x="82" y="240"/>
                      </a:lnTo>
                      <a:lnTo>
                        <a:pt x="63" y="215"/>
                      </a:lnTo>
                      <a:lnTo>
                        <a:pt x="38" y="194"/>
                      </a:lnTo>
                      <a:lnTo>
                        <a:pt x="4" y="162"/>
                      </a:lnTo>
                      <a:lnTo>
                        <a:pt x="0" y="137"/>
                      </a:lnTo>
                      <a:lnTo>
                        <a:pt x="25" y="124"/>
                      </a:lnTo>
                      <a:lnTo>
                        <a:pt x="72" y="124"/>
                      </a:lnTo>
                      <a:lnTo>
                        <a:pt x="135" y="150"/>
                      </a:lnTo>
                      <a:lnTo>
                        <a:pt x="114" y="122"/>
                      </a:lnTo>
                      <a:lnTo>
                        <a:pt x="99" y="101"/>
                      </a:lnTo>
                      <a:lnTo>
                        <a:pt x="86" y="78"/>
                      </a:lnTo>
                      <a:lnTo>
                        <a:pt x="67" y="33"/>
                      </a:lnTo>
                      <a:lnTo>
                        <a:pt x="68" y="2"/>
                      </a:lnTo>
                      <a:lnTo>
                        <a:pt x="108" y="0"/>
                      </a:lnTo>
                      <a:lnTo>
                        <a:pt x="135" y="17"/>
                      </a:lnTo>
                      <a:lnTo>
                        <a:pt x="162" y="42"/>
                      </a:lnTo>
                      <a:lnTo>
                        <a:pt x="190" y="71"/>
                      </a:lnTo>
                      <a:lnTo>
                        <a:pt x="213" y="99"/>
                      </a:lnTo>
                      <a:lnTo>
                        <a:pt x="232" y="122"/>
                      </a:lnTo>
                      <a:lnTo>
                        <a:pt x="245" y="137"/>
                      </a:lnTo>
                      <a:lnTo>
                        <a:pt x="247" y="147"/>
                      </a:lnTo>
                      <a:lnTo>
                        <a:pt x="238" y="149"/>
                      </a:lnTo>
                      <a:lnTo>
                        <a:pt x="217" y="133"/>
                      </a:lnTo>
                      <a:lnTo>
                        <a:pt x="192" y="103"/>
                      </a:lnTo>
                      <a:lnTo>
                        <a:pt x="179" y="86"/>
                      </a:lnTo>
                      <a:lnTo>
                        <a:pt x="167" y="69"/>
                      </a:lnTo>
                      <a:lnTo>
                        <a:pt x="146" y="44"/>
                      </a:lnTo>
                      <a:lnTo>
                        <a:pt x="133" y="31"/>
                      </a:lnTo>
                      <a:lnTo>
                        <a:pt x="114" y="14"/>
                      </a:lnTo>
                      <a:lnTo>
                        <a:pt x="95" y="4"/>
                      </a:lnTo>
                      <a:lnTo>
                        <a:pt x="78" y="10"/>
                      </a:lnTo>
                      <a:lnTo>
                        <a:pt x="78" y="34"/>
                      </a:lnTo>
                      <a:lnTo>
                        <a:pt x="91" y="59"/>
                      </a:lnTo>
                      <a:lnTo>
                        <a:pt x="103" y="78"/>
                      </a:lnTo>
                      <a:lnTo>
                        <a:pt x="114" y="97"/>
                      </a:lnTo>
                      <a:lnTo>
                        <a:pt x="127" y="116"/>
                      </a:lnTo>
                      <a:lnTo>
                        <a:pt x="141" y="135"/>
                      </a:lnTo>
                      <a:lnTo>
                        <a:pt x="163" y="158"/>
                      </a:lnTo>
                      <a:lnTo>
                        <a:pt x="182" y="1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3" name="Freeform 222"/>
                <p:cNvSpPr>
                  <a:spLocks/>
                </p:cNvSpPr>
                <p:nvPr/>
              </p:nvSpPr>
              <p:spPr bwMode="auto">
                <a:xfrm>
                  <a:off x="3429001" y="2913063"/>
                  <a:ext cx="163513" cy="201613"/>
                </a:xfrm>
                <a:custGeom>
                  <a:avLst/>
                  <a:gdLst>
                    <a:gd name="T0" fmla="*/ 55533605 w 207"/>
                    <a:gd name="T1" fmla="*/ 7041255 h 252"/>
                    <a:gd name="T2" fmla="*/ 6863597 w 207"/>
                    <a:gd name="T3" fmla="*/ 70409348 h 252"/>
                    <a:gd name="T4" fmla="*/ 9359737 w 207"/>
                    <a:gd name="T5" fmla="*/ 89611381 h 252"/>
                    <a:gd name="T6" fmla="*/ 17471405 w 207"/>
                    <a:gd name="T7" fmla="*/ 109454281 h 252"/>
                    <a:gd name="T8" fmla="*/ 31822634 w 207"/>
                    <a:gd name="T9" fmla="*/ 124816068 h 252"/>
                    <a:gd name="T10" fmla="*/ 46173858 w 207"/>
                    <a:gd name="T11" fmla="*/ 139537814 h 252"/>
                    <a:gd name="T12" fmla="*/ 68636758 w 207"/>
                    <a:gd name="T13" fmla="*/ 148499189 h 252"/>
                    <a:gd name="T14" fmla="*/ 88603507 w 207"/>
                    <a:gd name="T15" fmla="*/ 136977649 h 252"/>
                    <a:gd name="T16" fmla="*/ 105450895 w 207"/>
                    <a:gd name="T17" fmla="*/ 119055698 h 252"/>
                    <a:gd name="T18" fmla="*/ 121674223 w 207"/>
                    <a:gd name="T19" fmla="*/ 103053045 h 252"/>
                    <a:gd name="T20" fmla="*/ 129161853 w 207"/>
                    <a:gd name="T21" fmla="*/ 108174199 h 252"/>
                    <a:gd name="T22" fmla="*/ 124170363 w 207"/>
                    <a:gd name="T23" fmla="*/ 119055698 h 252"/>
                    <a:gd name="T24" fmla="*/ 114810629 w 207"/>
                    <a:gd name="T25" fmla="*/ 131217279 h 252"/>
                    <a:gd name="T26" fmla="*/ 102954730 w 207"/>
                    <a:gd name="T27" fmla="*/ 142097978 h 252"/>
                    <a:gd name="T28" fmla="*/ 88603507 w 207"/>
                    <a:gd name="T29" fmla="*/ 151699395 h 252"/>
                    <a:gd name="T30" fmla="*/ 56781675 w 207"/>
                    <a:gd name="T31" fmla="*/ 161300812 h 252"/>
                    <a:gd name="T32" fmla="*/ 31822634 w 207"/>
                    <a:gd name="T33" fmla="*/ 154259559 h 252"/>
                    <a:gd name="T34" fmla="*/ 16223335 w 207"/>
                    <a:gd name="T35" fmla="*/ 136977649 h 252"/>
                    <a:gd name="T36" fmla="*/ 5615526 w 207"/>
                    <a:gd name="T37" fmla="*/ 115214651 h 252"/>
                    <a:gd name="T38" fmla="*/ 0 w 207"/>
                    <a:gd name="T39" fmla="*/ 69129266 h 252"/>
                    <a:gd name="T40" fmla="*/ 5615526 w 207"/>
                    <a:gd name="T41" fmla="*/ 49926420 h 252"/>
                    <a:gd name="T42" fmla="*/ 11855087 w 207"/>
                    <a:gd name="T43" fmla="*/ 38404880 h 252"/>
                    <a:gd name="T44" fmla="*/ 17471405 w 207"/>
                    <a:gd name="T45" fmla="*/ 27523381 h 252"/>
                    <a:gd name="T46" fmla="*/ 25583069 w 207"/>
                    <a:gd name="T47" fmla="*/ 17921958 h 252"/>
                    <a:gd name="T48" fmla="*/ 34317984 w 207"/>
                    <a:gd name="T49" fmla="*/ 9601420 h 252"/>
                    <a:gd name="T50" fmla="*/ 50541313 w 207"/>
                    <a:gd name="T51" fmla="*/ 0 h 252"/>
                    <a:gd name="T52" fmla="*/ 56781675 w 207"/>
                    <a:gd name="T53" fmla="*/ 640041 h 252"/>
                    <a:gd name="T54" fmla="*/ 55533605 w 207"/>
                    <a:gd name="T55" fmla="*/ 7041255 h 252"/>
                    <a:gd name="T56" fmla="*/ 55533605 w 207"/>
                    <a:gd name="T57" fmla="*/ 7041255 h 2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07"/>
                    <a:gd name="T88" fmla="*/ 0 h 252"/>
                    <a:gd name="T89" fmla="*/ 207 w 207"/>
                    <a:gd name="T90" fmla="*/ 252 h 252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07" h="252">
                      <a:moveTo>
                        <a:pt x="89" y="11"/>
                      </a:moveTo>
                      <a:lnTo>
                        <a:pt x="11" y="110"/>
                      </a:lnTo>
                      <a:lnTo>
                        <a:pt x="15" y="140"/>
                      </a:lnTo>
                      <a:lnTo>
                        <a:pt x="28" y="171"/>
                      </a:lnTo>
                      <a:lnTo>
                        <a:pt x="51" y="195"/>
                      </a:lnTo>
                      <a:lnTo>
                        <a:pt x="74" y="218"/>
                      </a:lnTo>
                      <a:lnTo>
                        <a:pt x="110" y="232"/>
                      </a:lnTo>
                      <a:lnTo>
                        <a:pt x="142" y="214"/>
                      </a:lnTo>
                      <a:lnTo>
                        <a:pt x="169" y="186"/>
                      </a:lnTo>
                      <a:lnTo>
                        <a:pt x="195" y="161"/>
                      </a:lnTo>
                      <a:lnTo>
                        <a:pt x="207" y="169"/>
                      </a:lnTo>
                      <a:lnTo>
                        <a:pt x="199" y="186"/>
                      </a:lnTo>
                      <a:lnTo>
                        <a:pt x="184" y="205"/>
                      </a:lnTo>
                      <a:lnTo>
                        <a:pt x="165" y="222"/>
                      </a:lnTo>
                      <a:lnTo>
                        <a:pt x="142" y="237"/>
                      </a:lnTo>
                      <a:lnTo>
                        <a:pt x="91" y="252"/>
                      </a:lnTo>
                      <a:lnTo>
                        <a:pt x="51" y="241"/>
                      </a:lnTo>
                      <a:lnTo>
                        <a:pt x="26" y="214"/>
                      </a:lnTo>
                      <a:lnTo>
                        <a:pt x="9" y="180"/>
                      </a:lnTo>
                      <a:lnTo>
                        <a:pt x="0" y="108"/>
                      </a:lnTo>
                      <a:lnTo>
                        <a:pt x="9" y="78"/>
                      </a:lnTo>
                      <a:lnTo>
                        <a:pt x="19" y="60"/>
                      </a:lnTo>
                      <a:lnTo>
                        <a:pt x="28" y="43"/>
                      </a:lnTo>
                      <a:lnTo>
                        <a:pt x="41" y="28"/>
                      </a:lnTo>
                      <a:lnTo>
                        <a:pt x="55" y="15"/>
                      </a:lnTo>
                      <a:lnTo>
                        <a:pt x="81" y="0"/>
                      </a:lnTo>
                      <a:lnTo>
                        <a:pt x="91" y="1"/>
                      </a:lnTo>
                      <a:lnTo>
                        <a:pt x="89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4" name="Freeform 223"/>
                <p:cNvSpPr>
                  <a:spLocks/>
                </p:cNvSpPr>
                <p:nvPr/>
              </p:nvSpPr>
              <p:spPr bwMode="auto">
                <a:xfrm>
                  <a:off x="3502026" y="2870201"/>
                  <a:ext cx="73025" cy="26988"/>
                </a:xfrm>
                <a:custGeom>
                  <a:avLst/>
                  <a:gdLst>
                    <a:gd name="T0" fmla="*/ 46365255 w 91"/>
                    <a:gd name="T1" fmla="*/ 16053233 h 35"/>
                    <a:gd name="T2" fmla="*/ 25758563 w 91"/>
                    <a:gd name="T3" fmla="*/ 12486189 h 35"/>
                    <a:gd name="T4" fmla="*/ 5795456 w 91"/>
                    <a:gd name="T5" fmla="*/ 20810058 h 35"/>
                    <a:gd name="T6" fmla="*/ 0 w 91"/>
                    <a:gd name="T7" fmla="*/ 19621045 h 35"/>
                    <a:gd name="T8" fmla="*/ 1287968 w 91"/>
                    <a:gd name="T9" fmla="*/ 13675205 h 35"/>
                    <a:gd name="T10" fmla="*/ 13523269 w 91"/>
                    <a:gd name="T11" fmla="*/ 7134856 h 35"/>
                    <a:gd name="T12" fmla="*/ 27690120 w 91"/>
                    <a:gd name="T13" fmla="*/ 0 h 35"/>
                    <a:gd name="T14" fmla="*/ 56024626 w 91"/>
                    <a:gd name="T15" fmla="*/ 3567814 h 35"/>
                    <a:gd name="T16" fmla="*/ 58600562 w 91"/>
                    <a:gd name="T17" fmla="*/ 14864219 h 35"/>
                    <a:gd name="T18" fmla="*/ 46365255 w 91"/>
                    <a:gd name="T19" fmla="*/ 16053233 h 35"/>
                    <a:gd name="T20" fmla="*/ 46365255 w 91"/>
                    <a:gd name="T21" fmla="*/ 16053233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1"/>
                    <a:gd name="T34" fmla="*/ 0 h 35"/>
                    <a:gd name="T35" fmla="*/ 91 w 91"/>
                    <a:gd name="T36" fmla="*/ 35 h 3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1" h="35">
                      <a:moveTo>
                        <a:pt x="72" y="27"/>
                      </a:moveTo>
                      <a:lnTo>
                        <a:pt x="40" y="21"/>
                      </a:lnTo>
                      <a:lnTo>
                        <a:pt x="9" y="35"/>
                      </a:lnTo>
                      <a:lnTo>
                        <a:pt x="0" y="33"/>
                      </a:lnTo>
                      <a:lnTo>
                        <a:pt x="2" y="23"/>
                      </a:lnTo>
                      <a:lnTo>
                        <a:pt x="21" y="12"/>
                      </a:lnTo>
                      <a:lnTo>
                        <a:pt x="43" y="0"/>
                      </a:lnTo>
                      <a:lnTo>
                        <a:pt x="87" y="6"/>
                      </a:lnTo>
                      <a:lnTo>
                        <a:pt x="91" y="25"/>
                      </a:lnTo>
                      <a:lnTo>
                        <a:pt x="72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5" name="Freeform 224"/>
                <p:cNvSpPr>
                  <a:spLocks/>
                </p:cNvSpPr>
                <p:nvPr/>
              </p:nvSpPr>
              <p:spPr bwMode="auto">
                <a:xfrm>
                  <a:off x="5122863" y="3778251"/>
                  <a:ext cx="117475" cy="50800"/>
                </a:xfrm>
                <a:custGeom>
                  <a:avLst/>
                  <a:gdLst>
                    <a:gd name="T0" fmla="*/ 0 w 148"/>
                    <a:gd name="T1" fmla="*/ 38480603 h 65"/>
                    <a:gd name="T2" fmla="*/ 3150393 w 148"/>
                    <a:gd name="T3" fmla="*/ 24432450 h 65"/>
                    <a:gd name="T4" fmla="*/ 13860463 w 148"/>
                    <a:gd name="T5" fmla="*/ 12826609 h 65"/>
                    <a:gd name="T6" fmla="*/ 27091482 w 148"/>
                    <a:gd name="T7" fmla="*/ 3664634 h 65"/>
                    <a:gd name="T8" fmla="*/ 41582970 w 148"/>
                    <a:gd name="T9" fmla="*/ 0 h 65"/>
                    <a:gd name="T10" fmla="*/ 73714763 w 148"/>
                    <a:gd name="T11" fmla="*/ 4886178 h 65"/>
                    <a:gd name="T12" fmla="*/ 86945776 w 148"/>
                    <a:gd name="T13" fmla="*/ 14048153 h 65"/>
                    <a:gd name="T14" fmla="*/ 93245768 w 148"/>
                    <a:gd name="T15" fmla="*/ 28097088 h 65"/>
                    <a:gd name="T16" fmla="*/ 85055065 w 148"/>
                    <a:gd name="T17" fmla="*/ 29318632 h 65"/>
                    <a:gd name="T18" fmla="*/ 76234918 w 148"/>
                    <a:gd name="T19" fmla="*/ 18935111 h 65"/>
                    <a:gd name="T20" fmla="*/ 68044215 w 148"/>
                    <a:gd name="T21" fmla="*/ 10383518 h 65"/>
                    <a:gd name="T22" fmla="*/ 42842651 w 148"/>
                    <a:gd name="T23" fmla="*/ 7329267 h 65"/>
                    <a:gd name="T24" fmla="*/ 18900773 w 148"/>
                    <a:gd name="T25" fmla="*/ 18935111 h 65"/>
                    <a:gd name="T26" fmla="*/ 8190706 w 148"/>
                    <a:gd name="T27" fmla="*/ 39702147 h 65"/>
                    <a:gd name="T28" fmla="*/ 0 w 148"/>
                    <a:gd name="T29" fmla="*/ 38480603 h 65"/>
                    <a:gd name="T30" fmla="*/ 0 w 148"/>
                    <a:gd name="T31" fmla="*/ 38480603 h 6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48"/>
                    <a:gd name="T49" fmla="*/ 0 h 65"/>
                    <a:gd name="T50" fmla="*/ 148 w 148"/>
                    <a:gd name="T51" fmla="*/ 65 h 6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48" h="65">
                      <a:moveTo>
                        <a:pt x="0" y="63"/>
                      </a:moveTo>
                      <a:lnTo>
                        <a:pt x="5" y="40"/>
                      </a:lnTo>
                      <a:lnTo>
                        <a:pt x="22" y="21"/>
                      </a:lnTo>
                      <a:lnTo>
                        <a:pt x="43" y="6"/>
                      </a:lnTo>
                      <a:lnTo>
                        <a:pt x="66" y="0"/>
                      </a:lnTo>
                      <a:lnTo>
                        <a:pt x="117" y="8"/>
                      </a:lnTo>
                      <a:lnTo>
                        <a:pt x="138" y="23"/>
                      </a:lnTo>
                      <a:lnTo>
                        <a:pt x="148" y="46"/>
                      </a:lnTo>
                      <a:lnTo>
                        <a:pt x="135" y="48"/>
                      </a:lnTo>
                      <a:lnTo>
                        <a:pt x="121" y="31"/>
                      </a:lnTo>
                      <a:lnTo>
                        <a:pt x="108" y="17"/>
                      </a:lnTo>
                      <a:lnTo>
                        <a:pt x="68" y="12"/>
                      </a:lnTo>
                      <a:lnTo>
                        <a:pt x="30" y="31"/>
                      </a:lnTo>
                      <a:lnTo>
                        <a:pt x="13" y="6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6" name="Freeform 225"/>
                <p:cNvSpPr>
                  <a:spLocks/>
                </p:cNvSpPr>
                <p:nvPr/>
              </p:nvSpPr>
              <p:spPr bwMode="auto">
                <a:xfrm>
                  <a:off x="5135563" y="3846513"/>
                  <a:ext cx="153988" cy="138113"/>
                </a:xfrm>
                <a:custGeom>
                  <a:avLst/>
                  <a:gdLst>
                    <a:gd name="T0" fmla="*/ 5670568 w 194"/>
                    <a:gd name="T1" fmla="*/ 1245385 h 175"/>
                    <a:gd name="T2" fmla="*/ 33392379 w 194"/>
                    <a:gd name="T3" fmla="*/ 18686294 h 175"/>
                    <a:gd name="T4" fmla="*/ 50403285 w 194"/>
                    <a:gd name="T5" fmla="*/ 39240664 h 175"/>
                    <a:gd name="T6" fmla="*/ 64264595 w 194"/>
                    <a:gd name="T7" fmla="*/ 64778156 h 175"/>
                    <a:gd name="T8" fmla="*/ 73084770 w 194"/>
                    <a:gd name="T9" fmla="*/ 77857847 h 175"/>
                    <a:gd name="T10" fmla="*/ 80015816 w 194"/>
                    <a:gd name="T11" fmla="*/ 89692154 h 175"/>
                    <a:gd name="T12" fmla="*/ 88205752 w 194"/>
                    <a:gd name="T13" fmla="*/ 97166827 h 175"/>
                    <a:gd name="T14" fmla="*/ 98286407 w 194"/>
                    <a:gd name="T15" fmla="*/ 100281077 h 175"/>
                    <a:gd name="T16" fmla="*/ 107737641 w 194"/>
                    <a:gd name="T17" fmla="*/ 98412211 h 175"/>
                    <a:gd name="T18" fmla="*/ 108997325 w 194"/>
                    <a:gd name="T19" fmla="*/ 89692154 h 175"/>
                    <a:gd name="T20" fmla="*/ 103956973 w 194"/>
                    <a:gd name="T21" fmla="*/ 68515098 h 175"/>
                    <a:gd name="T22" fmla="*/ 105217477 w 194"/>
                    <a:gd name="T23" fmla="*/ 41108741 h 175"/>
                    <a:gd name="T24" fmla="*/ 112147728 w 194"/>
                    <a:gd name="T25" fmla="*/ 41108741 h 175"/>
                    <a:gd name="T26" fmla="*/ 115927577 w 194"/>
                    <a:gd name="T27" fmla="*/ 64154675 h 175"/>
                    <a:gd name="T28" fmla="*/ 122228383 w 194"/>
                    <a:gd name="T29" fmla="*/ 86577904 h 175"/>
                    <a:gd name="T30" fmla="*/ 120967904 w 194"/>
                    <a:gd name="T31" fmla="*/ 95920654 h 175"/>
                    <a:gd name="T32" fmla="*/ 114667892 w 194"/>
                    <a:gd name="T33" fmla="*/ 102772634 h 175"/>
                    <a:gd name="T34" fmla="*/ 95766243 w 194"/>
                    <a:gd name="T35" fmla="*/ 109001159 h 175"/>
                    <a:gd name="T36" fmla="*/ 74975488 w 194"/>
                    <a:gd name="T37" fmla="*/ 95920654 h 175"/>
                    <a:gd name="T38" fmla="*/ 59853713 w 194"/>
                    <a:gd name="T39" fmla="*/ 72252040 h 175"/>
                    <a:gd name="T40" fmla="*/ 45362958 w 194"/>
                    <a:gd name="T41" fmla="*/ 46091856 h 175"/>
                    <a:gd name="T42" fmla="*/ 38432706 w 194"/>
                    <a:gd name="T43" fmla="*/ 34257549 h 175"/>
                    <a:gd name="T44" fmla="*/ 28352052 w 194"/>
                    <a:gd name="T45" fmla="*/ 24914793 h 175"/>
                    <a:gd name="T46" fmla="*/ 13231064 w 194"/>
                    <a:gd name="T47" fmla="*/ 16194736 h 175"/>
                    <a:gd name="T48" fmla="*/ 0 w 194"/>
                    <a:gd name="T49" fmla="*/ 5605809 h 175"/>
                    <a:gd name="T50" fmla="*/ 1260479 w 194"/>
                    <a:gd name="T51" fmla="*/ 0 h 175"/>
                    <a:gd name="T52" fmla="*/ 5670568 w 194"/>
                    <a:gd name="T53" fmla="*/ 1245385 h 175"/>
                    <a:gd name="T54" fmla="*/ 5670568 w 194"/>
                    <a:gd name="T55" fmla="*/ 1245385 h 17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94"/>
                    <a:gd name="T85" fmla="*/ 0 h 175"/>
                    <a:gd name="T86" fmla="*/ 194 w 194"/>
                    <a:gd name="T87" fmla="*/ 175 h 17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94" h="175">
                      <a:moveTo>
                        <a:pt x="9" y="2"/>
                      </a:moveTo>
                      <a:lnTo>
                        <a:pt x="53" y="30"/>
                      </a:lnTo>
                      <a:lnTo>
                        <a:pt x="80" y="63"/>
                      </a:lnTo>
                      <a:lnTo>
                        <a:pt x="102" y="104"/>
                      </a:lnTo>
                      <a:lnTo>
                        <a:pt x="116" y="125"/>
                      </a:lnTo>
                      <a:lnTo>
                        <a:pt x="127" y="144"/>
                      </a:lnTo>
                      <a:lnTo>
                        <a:pt x="140" y="156"/>
                      </a:lnTo>
                      <a:lnTo>
                        <a:pt x="156" y="161"/>
                      </a:lnTo>
                      <a:lnTo>
                        <a:pt x="171" y="158"/>
                      </a:lnTo>
                      <a:lnTo>
                        <a:pt x="173" y="144"/>
                      </a:lnTo>
                      <a:lnTo>
                        <a:pt x="165" y="110"/>
                      </a:lnTo>
                      <a:lnTo>
                        <a:pt x="167" y="66"/>
                      </a:lnTo>
                      <a:lnTo>
                        <a:pt x="178" y="66"/>
                      </a:lnTo>
                      <a:lnTo>
                        <a:pt x="184" y="103"/>
                      </a:lnTo>
                      <a:lnTo>
                        <a:pt x="194" y="139"/>
                      </a:lnTo>
                      <a:lnTo>
                        <a:pt x="192" y="154"/>
                      </a:lnTo>
                      <a:lnTo>
                        <a:pt x="182" y="165"/>
                      </a:lnTo>
                      <a:lnTo>
                        <a:pt x="152" y="175"/>
                      </a:lnTo>
                      <a:lnTo>
                        <a:pt x="119" y="154"/>
                      </a:lnTo>
                      <a:lnTo>
                        <a:pt x="95" y="116"/>
                      </a:lnTo>
                      <a:lnTo>
                        <a:pt x="72" y="74"/>
                      </a:lnTo>
                      <a:lnTo>
                        <a:pt x="61" y="55"/>
                      </a:lnTo>
                      <a:lnTo>
                        <a:pt x="45" y="40"/>
                      </a:lnTo>
                      <a:lnTo>
                        <a:pt x="21" y="26"/>
                      </a:ln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7" name="Freeform 226"/>
                <p:cNvSpPr>
                  <a:spLocks/>
                </p:cNvSpPr>
                <p:nvPr/>
              </p:nvSpPr>
              <p:spPr bwMode="auto">
                <a:xfrm>
                  <a:off x="5341938" y="3808413"/>
                  <a:ext cx="209550" cy="95250"/>
                </a:xfrm>
                <a:custGeom>
                  <a:avLst/>
                  <a:gdLst>
                    <a:gd name="T0" fmla="*/ 5040312 w 264"/>
                    <a:gd name="T1" fmla="*/ 0 h 120"/>
                    <a:gd name="T2" fmla="*/ 68044212 w 264"/>
                    <a:gd name="T3" fmla="*/ 5040313 h 120"/>
                    <a:gd name="T4" fmla="*/ 116557421 w 264"/>
                    <a:gd name="T5" fmla="*/ 17010858 h 120"/>
                    <a:gd name="T6" fmla="*/ 146169045 w 264"/>
                    <a:gd name="T7" fmla="*/ 32762035 h 120"/>
                    <a:gd name="T8" fmla="*/ 163179893 w 264"/>
                    <a:gd name="T9" fmla="*/ 50403125 h 120"/>
                    <a:gd name="T10" fmla="*/ 166330285 w 264"/>
                    <a:gd name="T11" fmla="*/ 66154308 h 120"/>
                    <a:gd name="T12" fmla="*/ 156879902 w 264"/>
                    <a:gd name="T13" fmla="*/ 75604693 h 120"/>
                    <a:gd name="T14" fmla="*/ 110256636 w 264"/>
                    <a:gd name="T15" fmla="*/ 69934145 h 120"/>
                    <a:gd name="T16" fmla="*/ 105216326 w 264"/>
                    <a:gd name="T17" fmla="*/ 64893833 h 120"/>
                    <a:gd name="T18" fmla="*/ 110256636 w 264"/>
                    <a:gd name="T19" fmla="*/ 61113997 h 120"/>
                    <a:gd name="T20" fmla="*/ 135458187 w 264"/>
                    <a:gd name="T21" fmla="*/ 67413989 h 120"/>
                    <a:gd name="T22" fmla="*/ 159400057 w 264"/>
                    <a:gd name="T23" fmla="*/ 63634152 h 120"/>
                    <a:gd name="T24" fmla="*/ 158139583 w 264"/>
                    <a:gd name="T25" fmla="*/ 52923293 h 120"/>
                    <a:gd name="T26" fmla="*/ 149948880 w 264"/>
                    <a:gd name="T27" fmla="*/ 44732576 h 120"/>
                    <a:gd name="T28" fmla="*/ 134198506 w 264"/>
                    <a:gd name="T29" fmla="*/ 34022510 h 120"/>
                    <a:gd name="T30" fmla="*/ 116557421 w 264"/>
                    <a:gd name="T31" fmla="*/ 25201562 h 120"/>
                    <a:gd name="T32" fmla="*/ 80014750 w 264"/>
                    <a:gd name="T33" fmla="*/ 14490703 h 120"/>
                    <a:gd name="T34" fmla="*/ 5040312 w 264"/>
                    <a:gd name="T35" fmla="*/ 8820945 h 120"/>
                    <a:gd name="T36" fmla="*/ 0 w 264"/>
                    <a:gd name="T37" fmla="*/ 3780632 h 120"/>
                    <a:gd name="T38" fmla="*/ 5040312 w 264"/>
                    <a:gd name="T39" fmla="*/ 0 h 120"/>
                    <a:gd name="T40" fmla="*/ 5040312 w 264"/>
                    <a:gd name="T41" fmla="*/ 0 h 1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64"/>
                    <a:gd name="T64" fmla="*/ 0 h 120"/>
                    <a:gd name="T65" fmla="*/ 264 w 264"/>
                    <a:gd name="T66" fmla="*/ 120 h 1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64" h="120">
                      <a:moveTo>
                        <a:pt x="8" y="0"/>
                      </a:moveTo>
                      <a:lnTo>
                        <a:pt x="108" y="8"/>
                      </a:lnTo>
                      <a:lnTo>
                        <a:pt x="185" y="27"/>
                      </a:lnTo>
                      <a:lnTo>
                        <a:pt x="232" y="52"/>
                      </a:lnTo>
                      <a:lnTo>
                        <a:pt x="259" y="80"/>
                      </a:lnTo>
                      <a:lnTo>
                        <a:pt x="264" y="105"/>
                      </a:lnTo>
                      <a:lnTo>
                        <a:pt x="249" y="120"/>
                      </a:lnTo>
                      <a:lnTo>
                        <a:pt x="175" y="111"/>
                      </a:lnTo>
                      <a:lnTo>
                        <a:pt x="167" y="103"/>
                      </a:lnTo>
                      <a:lnTo>
                        <a:pt x="175" y="97"/>
                      </a:lnTo>
                      <a:lnTo>
                        <a:pt x="215" y="107"/>
                      </a:lnTo>
                      <a:lnTo>
                        <a:pt x="253" y="101"/>
                      </a:lnTo>
                      <a:lnTo>
                        <a:pt x="251" y="84"/>
                      </a:lnTo>
                      <a:lnTo>
                        <a:pt x="238" y="71"/>
                      </a:lnTo>
                      <a:lnTo>
                        <a:pt x="213" y="54"/>
                      </a:lnTo>
                      <a:lnTo>
                        <a:pt x="185" y="40"/>
                      </a:lnTo>
                      <a:lnTo>
                        <a:pt x="127" y="23"/>
                      </a:lnTo>
                      <a:lnTo>
                        <a:pt x="8" y="14"/>
                      </a:lnTo>
                      <a:lnTo>
                        <a:pt x="0" y="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8" name="Freeform 227"/>
                <p:cNvSpPr>
                  <a:spLocks/>
                </p:cNvSpPr>
                <p:nvPr/>
              </p:nvSpPr>
              <p:spPr bwMode="auto">
                <a:xfrm>
                  <a:off x="5154613" y="3678238"/>
                  <a:ext cx="276225" cy="90488"/>
                </a:xfrm>
                <a:custGeom>
                  <a:avLst/>
                  <a:gdLst>
                    <a:gd name="T0" fmla="*/ 216717243 w 347"/>
                    <a:gd name="T1" fmla="*/ 0 h 114"/>
                    <a:gd name="T2" fmla="*/ 219885471 w 347"/>
                    <a:gd name="T3" fmla="*/ 3150411 h 114"/>
                    <a:gd name="T4" fmla="*/ 215449951 w 347"/>
                    <a:gd name="T5" fmla="*/ 28352118 h 114"/>
                    <a:gd name="T6" fmla="*/ 209112699 w 347"/>
                    <a:gd name="T7" fmla="*/ 39063037 h 114"/>
                    <a:gd name="T8" fmla="*/ 200875257 w 347"/>
                    <a:gd name="T9" fmla="*/ 49143715 h 114"/>
                    <a:gd name="T10" fmla="*/ 195806092 w 347"/>
                    <a:gd name="T11" fmla="*/ 54814307 h 114"/>
                    <a:gd name="T12" fmla="*/ 185033321 w 347"/>
                    <a:gd name="T13" fmla="*/ 63634503 h 114"/>
                    <a:gd name="T14" fmla="*/ 175527841 w 347"/>
                    <a:gd name="T15" fmla="*/ 66784913 h 114"/>
                    <a:gd name="T16" fmla="*/ 175527841 w 347"/>
                    <a:gd name="T17" fmla="*/ 59854646 h 114"/>
                    <a:gd name="T18" fmla="*/ 183766030 w 347"/>
                    <a:gd name="T19" fmla="*/ 49143715 h 114"/>
                    <a:gd name="T20" fmla="*/ 195806092 w 347"/>
                    <a:gd name="T21" fmla="*/ 40322724 h 114"/>
                    <a:gd name="T22" fmla="*/ 211648078 w 347"/>
                    <a:gd name="T23" fmla="*/ 8190752 h 114"/>
                    <a:gd name="T24" fmla="*/ 158418614 w 347"/>
                    <a:gd name="T25" fmla="*/ 26462189 h 114"/>
                    <a:gd name="T26" fmla="*/ 134339285 w 347"/>
                    <a:gd name="T27" fmla="*/ 39063037 h 114"/>
                    <a:gd name="T28" fmla="*/ 108358223 w 347"/>
                    <a:gd name="T29" fmla="*/ 46623545 h 114"/>
                    <a:gd name="T30" fmla="*/ 68436934 w 347"/>
                    <a:gd name="T31" fmla="*/ 39063037 h 114"/>
                    <a:gd name="T32" fmla="*/ 31050239 w 347"/>
                    <a:gd name="T33" fmla="*/ 50403402 h 114"/>
                    <a:gd name="T34" fmla="*/ 21544753 w 347"/>
                    <a:gd name="T35" fmla="*/ 61114334 h 114"/>
                    <a:gd name="T36" fmla="*/ 5702812 w 347"/>
                    <a:gd name="T37" fmla="*/ 71825252 h 114"/>
                    <a:gd name="T38" fmla="*/ 0 w 347"/>
                    <a:gd name="T39" fmla="*/ 71825252 h 114"/>
                    <a:gd name="T40" fmla="*/ 0 w 347"/>
                    <a:gd name="T41" fmla="*/ 66784913 h 114"/>
                    <a:gd name="T42" fmla="*/ 3168229 w 347"/>
                    <a:gd name="T43" fmla="*/ 58594164 h 114"/>
                    <a:gd name="T44" fmla="*/ 10772774 w 347"/>
                    <a:gd name="T45" fmla="*/ 52294137 h 114"/>
                    <a:gd name="T46" fmla="*/ 29782948 w 347"/>
                    <a:gd name="T47" fmla="*/ 40322724 h 114"/>
                    <a:gd name="T48" fmla="*/ 68436934 w 347"/>
                    <a:gd name="T49" fmla="*/ 30872287 h 114"/>
                    <a:gd name="T50" fmla="*/ 87447098 w 347"/>
                    <a:gd name="T51" fmla="*/ 35912626 h 114"/>
                    <a:gd name="T52" fmla="*/ 105823641 w 347"/>
                    <a:gd name="T53" fmla="*/ 39063037 h 114"/>
                    <a:gd name="T54" fmla="*/ 159685905 w 347"/>
                    <a:gd name="T55" fmla="*/ 17641193 h 114"/>
                    <a:gd name="T56" fmla="*/ 186300612 w 347"/>
                    <a:gd name="T57" fmla="*/ 5670581 h 114"/>
                    <a:gd name="T58" fmla="*/ 216717243 w 347"/>
                    <a:gd name="T59" fmla="*/ 0 h 114"/>
                    <a:gd name="T60" fmla="*/ 216717243 w 347"/>
                    <a:gd name="T61" fmla="*/ 0 h 114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47"/>
                    <a:gd name="T94" fmla="*/ 0 h 114"/>
                    <a:gd name="T95" fmla="*/ 347 w 347"/>
                    <a:gd name="T96" fmla="*/ 114 h 114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47" h="114">
                      <a:moveTo>
                        <a:pt x="342" y="0"/>
                      </a:moveTo>
                      <a:lnTo>
                        <a:pt x="347" y="5"/>
                      </a:lnTo>
                      <a:lnTo>
                        <a:pt x="340" y="45"/>
                      </a:lnTo>
                      <a:lnTo>
                        <a:pt x="330" y="62"/>
                      </a:lnTo>
                      <a:lnTo>
                        <a:pt x="317" y="78"/>
                      </a:lnTo>
                      <a:lnTo>
                        <a:pt x="309" y="87"/>
                      </a:lnTo>
                      <a:lnTo>
                        <a:pt x="292" y="101"/>
                      </a:lnTo>
                      <a:lnTo>
                        <a:pt x="277" y="106"/>
                      </a:lnTo>
                      <a:lnTo>
                        <a:pt x="277" y="95"/>
                      </a:lnTo>
                      <a:lnTo>
                        <a:pt x="290" y="78"/>
                      </a:lnTo>
                      <a:lnTo>
                        <a:pt x="309" y="64"/>
                      </a:lnTo>
                      <a:lnTo>
                        <a:pt x="334" y="13"/>
                      </a:lnTo>
                      <a:lnTo>
                        <a:pt x="250" y="42"/>
                      </a:lnTo>
                      <a:lnTo>
                        <a:pt x="212" y="62"/>
                      </a:lnTo>
                      <a:lnTo>
                        <a:pt x="171" y="74"/>
                      </a:lnTo>
                      <a:lnTo>
                        <a:pt x="108" y="62"/>
                      </a:lnTo>
                      <a:lnTo>
                        <a:pt x="49" y="80"/>
                      </a:lnTo>
                      <a:lnTo>
                        <a:pt x="34" y="97"/>
                      </a:lnTo>
                      <a:lnTo>
                        <a:pt x="9" y="114"/>
                      </a:lnTo>
                      <a:lnTo>
                        <a:pt x="0" y="114"/>
                      </a:lnTo>
                      <a:lnTo>
                        <a:pt x="0" y="106"/>
                      </a:lnTo>
                      <a:lnTo>
                        <a:pt x="5" y="93"/>
                      </a:lnTo>
                      <a:lnTo>
                        <a:pt x="17" y="83"/>
                      </a:lnTo>
                      <a:lnTo>
                        <a:pt x="47" y="64"/>
                      </a:lnTo>
                      <a:lnTo>
                        <a:pt x="108" y="49"/>
                      </a:lnTo>
                      <a:lnTo>
                        <a:pt x="138" y="57"/>
                      </a:lnTo>
                      <a:lnTo>
                        <a:pt x="167" y="62"/>
                      </a:lnTo>
                      <a:lnTo>
                        <a:pt x="252" y="28"/>
                      </a:lnTo>
                      <a:lnTo>
                        <a:pt x="294" y="9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9" name="Freeform 228"/>
                <p:cNvSpPr>
                  <a:spLocks/>
                </p:cNvSpPr>
                <p:nvPr/>
              </p:nvSpPr>
              <p:spPr bwMode="auto">
                <a:xfrm>
                  <a:off x="5335588" y="3751263"/>
                  <a:ext cx="225425" cy="74613"/>
                </a:xfrm>
                <a:custGeom>
                  <a:avLst/>
                  <a:gdLst>
                    <a:gd name="T0" fmla="*/ 178303238 w 285"/>
                    <a:gd name="T1" fmla="*/ 29608527 h 93"/>
                    <a:gd name="T2" fmla="*/ 174549321 w 285"/>
                    <a:gd name="T3" fmla="*/ 39264088 h 93"/>
                    <a:gd name="T4" fmla="*/ 165165317 w 285"/>
                    <a:gd name="T5" fmla="*/ 46344298 h 93"/>
                    <a:gd name="T6" fmla="*/ 137637377 w 285"/>
                    <a:gd name="T7" fmla="*/ 57286744 h 93"/>
                    <a:gd name="T8" fmla="*/ 115115452 w 285"/>
                    <a:gd name="T9" fmla="*/ 59861293 h 93"/>
                    <a:gd name="T10" fmla="*/ 111361534 w 285"/>
                    <a:gd name="T11" fmla="*/ 57286744 h 93"/>
                    <a:gd name="T12" fmla="*/ 115115452 w 285"/>
                    <a:gd name="T13" fmla="*/ 52781083 h 93"/>
                    <a:gd name="T14" fmla="*/ 145770866 w 285"/>
                    <a:gd name="T15" fmla="*/ 41838637 h 93"/>
                    <a:gd name="T16" fmla="*/ 168293582 w 285"/>
                    <a:gd name="T17" fmla="*/ 31539639 h 93"/>
                    <a:gd name="T18" fmla="*/ 155780522 w 285"/>
                    <a:gd name="T19" fmla="*/ 19310326 h 93"/>
                    <a:gd name="T20" fmla="*/ 135134765 w 285"/>
                    <a:gd name="T21" fmla="*/ 12230113 h 93"/>
                    <a:gd name="T22" fmla="*/ 87587487 w 285"/>
                    <a:gd name="T23" fmla="*/ 10942437 h 93"/>
                    <a:gd name="T24" fmla="*/ 40040221 w 285"/>
                    <a:gd name="T25" fmla="*/ 17379214 h 93"/>
                    <a:gd name="T26" fmla="*/ 4379572 w 285"/>
                    <a:gd name="T27" fmla="*/ 17379214 h 93"/>
                    <a:gd name="T28" fmla="*/ 0 w 285"/>
                    <a:gd name="T29" fmla="*/ 13516989 h 93"/>
                    <a:gd name="T30" fmla="*/ 3128266 w 285"/>
                    <a:gd name="T31" fmla="*/ 9654762 h 93"/>
                    <a:gd name="T32" fmla="*/ 41291527 w 285"/>
                    <a:gd name="T33" fmla="*/ 1287676 h 93"/>
                    <a:gd name="T34" fmla="*/ 95095322 w 285"/>
                    <a:gd name="T35" fmla="*/ 0 h 93"/>
                    <a:gd name="T36" fmla="*/ 145770866 w 285"/>
                    <a:gd name="T37" fmla="*/ 9654762 h 93"/>
                    <a:gd name="T38" fmla="*/ 178303238 w 285"/>
                    <a:gd name="T39" fmla="*/ 29608527 h 93"/>
                    <a:gd name="T40" fmla="*/ 178303238 w 285"/>
                    <a:gd name="T41" fmla="*/ 29608527 h 9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85"/>
                    <a:gd name="T64" fmla="*/ 0 h 93"/>
                    <a:gd name="T65" fmla="*/ 285 w 285"/>
                    <a:gd name="T66" fmla="*/ 93 h 9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85" h="93">
                      <a:moveTo>
                        <a:pt x="285" y="46"/>
                      </a:moveTo>
                      <a:lnTo>
                        <a:pt x="279" y="61"/>
                      </a:lnTo>
                      <a:lnTo>
                        <a:pt x="264" y="72"/>
                      </a:lnTo>
                      <a:lnTo>
                        <a:pt x="220" y="89"/>
                      </a:lnTo>
                      <a:lnTo>
                        <a:pt x="184" y="93"/>
                      </a:lnTo>
                      <a:lnTo>
                        <a:pt x="178" y="89"/>
                      </a:lnTo>
                      <a:lnTo>
                        <a:pt x="184" y="82"/>
                      </a:lnTo>
                      <a:lnTo>
                        <a:pt x="233" y="65"/>
                      </a:lnTo>
                      <a:lnTo>
                        <a:pt x="269" y="49"/>
                      </a:lnTo>
                      <a:lnTo>
                        <a:pt x="249" y="30"/>
                      </a:lnTo>
                      <a:lnTo>
                        <a:pt x="216" y="19"/>
                      </a:lnTo>
                      <a:lnTo>
                        <a:pt x="140" y="17"/>
                      </a:lnTo>
                      <a:lnTo>
                        <a:pt x="64" y="27"/>
                      </a:lnTo>
                      <a:lnTo>
                        <a:pt x="7" y="27"/>
                      </a:lnTo>
                      <a:lnTo>
                        <a:pt x="0" y="21"/>
                      </a:lnTo>
                      <a:lnTo>
                        <a:pt x="5" y="15"/>
                      </a:lnTo>
                      <a:lnTo>
                        <a:pt x="66" y="2"/>
                      </a:lnTo>
                      <a:lnTo>
                        <a:pt x="152" y="0"/>
                      </a:lnTo>
                      <a:lnTo>
                        <a:pt x="233" y="15"/>
                      </a:lnTo>
                      <a:lnTo>
                        <a:pt x="285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0" name="Freeform 229"/>
                <p:cNvSpPr>
                  <a:spLocks/>
                </p:cNvSpPr>
                <p:nvPr/>
              </p:nvSpPr>
              <p:spPr bwMode="auto">
                <a:xfrm>
                  <a:off x="5111751" y="3875088"/>
                  <a:ext cx="71438" cy="55563"/>
                </a:xfrm>
                <a:custGeom>
                  <a:avLst/>
                  <a:gdLst>
                    <a:gd name="T0" fmla="*/ 51663956 w 90"/>
                    <a:gd name="T1" fmla="*/ 8190779 h 70"/>
                    <a:gd name="T2" fmla="*/ 37173160 w 90"/>
                    <a:gd name="T3" fmla="*/ 14490830 h 70"/>
                    <a:gd name="T4" fmla="*/ 25201737 w 90"/>
                    <a:gd name="T5" fmla="*/ 27721969 h 70"/>
                    <a:gd name="T6" fmla="*/ 15751286 w 90"/>
                    <a:gd name="T7" fmla="*/ 35912745 h 70"/>
                    <a:gd name="T8" fmla="*/ 6300831 w 90"/>
                    <a:gd name="T9" fmla="*/ 42843036 h 70"/>
                    <a:gd name="T10" fmla="*/ 0 w 90"/>
                    <a:gd name="T11" fmla="*/ 44103521 h 70"/>
                    <a:gd name="T12" fmla="*/ 0 w 90"/>
                    <a:gd name="T13" fmla="*/ 38432923 h 70"/>
                    <a:gd name="T14" fmla="*/ 8821006 w 90"/>
                    <a:gd name="T15" fmla="*/ 22681607 h 70"/>
                    <a:gd name="T16" fmla="*/ 19531149 w 90"/>
                    <a:gd name="T17" fmla="*/ 10710957 h 70"/>
                    <a:gd name="T18" fmla="*/ 34022745 w 90"/>
                    <a:gd name="T19" fmla="*/ 2520179 h 70"/>
                    <a:gd name="T20" fmla="*/ 51663956 w 90"/>
                    <a:gd name="T21" fmla="*/ 0 h 70"/>
                    <a:gd name="T22" fmla="*/ 56704315 w 90"/>
                    <a:gd name="T23" fmla="*/ 5040357 h 70"/>
                    <a:gd name="T24" fmla="*/ 51663956 w 90"/>
                    <a:gd name="T25" fmla="*/ 8190779 h 70"/>
                    <a:gd name="T26" fmla="*/ 51663956 w 90"/>
                    <a:gd name="T27" fmla="*/ 8190779 h 7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0"/>
                    <a:gd name="T43" fmla="*/ 0 h 70"/>
                    <a:gd name="T44" fmla="*/ 90 w 90"/>
                    <a:gd name="T45" fmla="*/ 70 h 7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0" h="70">
                      <a:moveTo>
                        <a:pt x="82" y="13"/>
                      </a:moveTo>
                      <a:lnTo>
                        <a:pt x="59" y="23"/>
                      </a:lnTo>
                      <a:lnTo>
                        <a:pt x="40" y="44"/>
                      </a:lnTo>
                      <a:lnTo>
                        <a:pt x="25" y="57"/>
                      </a:lnTo>
                      <a:lnTo>
                        <a:pt x="10" y="68"/>
                      </a:lnTo>
                      <a:lnTo>
                        <a:pt x="0" y="70"/>
                      </a:lnTo>
                      <a:lnTo>
                        <a:pt x="0" y="61"/>
                      </a:lnTo>
                      <a:lnTo>
                        <a:pt x="14" y="36"/>
                      </a:lnTo>
                      <a:lnTo>
                        <a:pt x="31" y="17"/>
                      </a:lnTo>
                      <a:lnTo>
                        <a:pt x="54" y="4"/>
                      </a:lnTo>
                      <a:lnTo>
                        <a:pt x="82" y="0"/>
                      </a:lnTo>
                      <a:lnTo>
                        <a:pt x="90" y="8"/>
                      </a:lnTo>
                      <a:lnTo>
                        <a:pt x="8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1" name="Freeform 230"/>
                <p:cNvSpPr>
                  <a:spLocks/>
                </p:cNvSpPr>
                <p:nvPr/>
              </p:nvSpPr>
              <p:spPr bwMode="auto">
                <a:xfrm>
                  <a:off x="5264151" y="3835401"/>
                  <a:ext cx="187325" cy="131763"/>
                </a:xfrm>
                <a:custGeom>
                  <a:avLst/>
                  <a:gdLst>
                    <a:gd name="T0" fmla="*/ 3780632 w 236"/>
                    <a:gd name="T1" fmla="*/ 39537682 h 165"/>
                    <a:gd name="T2" fmla="*/ 35912428 w 236"/>
                    <a:gd name="T3" fmla="*/ 49102874 h 165"/>
                    <a:gd name="T4" fmla="*/ 74345012 w 236"/>
                    <a:gd name="T5" fmla="*/ 71422732 h 165"/>
                    <a:gd name="T6" fmla="*/ 93245782 w 236"/>
                    <a:gd name="T7" fmla="*/ 82264028 h 165"/>
                    <a:gd name="T8" fmla="*/ 110256659 w 236"/>
                    <a:gd name="T9" fmla="*/ 90553914 h 165"/>
                    <a:gd name="T10" fmla="*/ 135458215 w 236"/>
                    <a:gd name="T11" fmla="*/ 96931240 h 165"/>
                    <a:gd name="T12" fmla="*/ 139238845 w 236"/>
                    <a:gd name="T13" fmla="*/ 86727997 h 165"/>
                    <a:gd name="T14" fmla="*/ 135458215 w 236"/>
                    <a:gd name="T15" fmla="*/ 74611395 h 165"/>
                    <a:gd name="T16" fmla="*/ 129158222 w 236"/>
                    <a:gd name="T17" fmla="*/ 66321509 h 165"/>
                    <a:gd name="T18" fmla="*/ 122227993 w 236"/>
                    <a:gd name="T19" fmla="*/ 56755519 h 165"/>
                    <a:gd name="T20" fmla="*/ 106476822 w 236"/>
                    <a:gd name="T21" fmla="*/ 40812988 h 165"/>
                    <a:gd name="T22" fmla="*/ 90095389 w 236"/>
                    <a:gd name="T23" fmla="*/ 27421080 h 165"/>
                    <a:gd name="T24" fmla="*/ 70564382 w 236"/>
                    <a:gd name="T25" fmla="*/ 16580577 h 165"/>
                    <a:gd name="T26" fmla="*/ 47882969 w 236"/>
                    <a:gd name="T27" fmla="*/ 7014584 h 165"/>
                    <a:gd name="T28" fmla="*/ 45362813 w 236"/>
                    <a:gd name="T29" fmla="*/ 1913359 h 165"/>
                    <a:gd name="T30" fmla="*/ 50403124 w 236"/>
                    <a:gd name="T31" fmla="*/ 0 h 165"/>
                    <a:gd name="T32" fmla="*/ 103326404 w 236"/>
                    <a:gd name="T33" fmla="*/ 26145769 h 165"/>
                    <a:gd name="T34" fmla="*/ 129158222 w 236"/>
                    <a:gd name="T35" fmla="*/ 48465620 h 165"/>
                    <a:gd name="T36" fmla="*/ 144909393 w 236"/>
                    <a:gd name="T37" fmla="*/ 68872120 h 165"/>
                    <a:gd name="T38" fmla="*/ 148689230 w 236"/>
                    <a:gd name="T39" fmla="*/ 90553914 h 165"/>
                    <a:gd name="T40" fmla="*/ 144909393 w 236"/>
                    <a:gd name="T41" fmla="*/ 98843800 h 165"/>
                    <a:gd name="T42" fmla="*/ 135458215 w 236"/>
                    <a:gd name="T43" fmla="*/ 105221151 h 165"/>
                    <a:gd name="T44" fmla="*/ 88835708 w 236"/>
                    <a:gd name="T45" fmla="*/ 88003302 h 165"/>
                    <a:gd name="T46" fmla="*/ 61113996 w 236"/>
                    <a:gd name="T47" fmla="*/ 73973343 h 165"/>
                    <a:gd name="T48" fmla="*/ 40952739 w 236"/>
                    <a:gd name="T49" fmla="*/ 61219488 h 165"/>
                    <a:gd name="T50" fmla="*/ 22681407 w 236"/>
                    <a:gd name="T51" fmla="*/ 52929602 h 165"/>
                    <a:gd name="T52" fmla="*/ 3780632 w 236"/>
                    <a:gd name="T53" fmla="*/ 48465620 h 165"/>
                    <a:gd name="T54" fmla="*/ 0 w 236"/>
                    <a:gd name="T55" fmla="*/ 44638905 h 165"/>
                    <a:gd name="T56" fmla="*/ 3780632 w 236"/>
                    <a:gd name="T57" fmla="*/ 39537682 h 165"/>
                    <a:gd name="T58" fmla="*/ 3780632 w 236"/>
                    <a:gd name="T59" fmla="*/ 39537682 h 16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236"/>
                    <a:gd name="T91" fmla="*/ 0 h 165"/>
                    <a:gd name="T92" fmla="*/ 236 w 236"/>
                    <a:gd name="T93" fmla="*/ 165 h 16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236" h="165">
                      <a:moveTo>
                        <a:pt x="6" y="62"/>
                      </a:moveTo>
                      <a:lnTo>
                        <a:pt x="57" y="77"/>
                      </a:lnTo>
                      <a:lnTo>
                        <a:pt x="118" y="112"/>
                      </a:lnTo>
                      <a:lnTo>
                        <a:pt x="148" y="129"/>
                      </a:lnTo>
                      <a:lnTo>
                        <a:pt x="175" y="142"/>
                      </a:lnTo>
                      <a:lnTo>
                        <a:pt x="215" y="152"/>
                      </a:lnTo>
                      <a:lnTo>
                        <a:pt x="221" y="136"/>
                      </a:lnTo>
                      <a:lnTo>
                        <a:pt x="215" y="117"/>
                      </a:lnTo>
                      <a:lnTo>
                        <a:pt x="205" y="104"/>
                      </a:lnTo>
                      <a:lnTo>
                        <a:pt x="194" y="89"/>
                      </a:lnTo>
                      <a:lnTo>
                        <a:pt x="169" y="64"/>
                      </a:lnTo>
                      <a:lnTo>
                        <a:pt x="143" y="43"/>
                      </a:lnTo>
                      <a:lnTo>
                        <a:pt x="112" y="26"/>
                      </a:lnTo>
                      <a:lnTo>
                        <a:pt x="76" y="11"/>
                      </a:lnTo>
                      <a:lnTo>
                        <a:pt x="72" y="3"/>
                      </a:lnTo>
                      <a:lnTo>
                        <a:pt x="80" y="0"/>
                      </a:lnTo>
                      <a:lnTo>
                        <a:pt x="164" y="41"/>
                      </a:lnTo>
                      <a:lnTo>
                        <a:pt x="205" y="76"/>
                      </a:lnTo>
                      <a:lnTo>
                        <a:pt x="230" y="108"/>
                      </a:lnTo>
                      <a:lnTo>
                        <a:pt x="236" y="142"/>
                      </a:lnTo>
                      <a:lnTo>
                        <a:pt x="230" y="155"/>
                      </a:lnTo>
                      <a:lnTo>
                        <a:pt x="215" y="165"/>
                      </a:lnTo>
                      <a:lnTo>
                        <a:pt x="141" y="138"/>
                      </a:lnTo>
                      <a:lnTo>
                        <a:pt x="97" y="116"/>
                      </a:lnTo>
                      <a:lnTo>
                        <a:pt x="65" y="96"/>
                      </a:lnTo>
                      <a:lnTo>
                        <a:pt x="36" y="83"/>
                      </a:lnTo>
                      <a:lnTo>
                        <a:pt x="6" y="76"/>
                      </a:lnTo>
                      <a:lnTo>
                        <a:pt x="0" y="70"/>
                      </a:lnTo>
                      <a:lnTo>
                        <a:pt x="6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7" name="Group 421"/>
              <p:cNvGrpSpPr>
                <a:grpSpLocks/>
              </p:cNvGrpSpPr>
              <p:nvPr/>
            </p:nvGrpSpPr>
            <p:grpSpPr bwMode="auto">
              <a:xfrm>
                <a:off x="3286116" y="3643314"/>
                <a:ext cx="123825" cy="219075"/>
                <a:chOff x="573088" y="4173538"/>
                <a:chExt cx="123825" cy="219075"/>
              </a:xfrm>
            </p:grpSpPr>
            <p:sp>
              <p:nvSpPr>
                <p:cNvPr id="7240" name="Freeform 207"/>
                <p:cNvSpPr>
                  <a:spLocks/>
                </p:cNvSpPr>
                <p:nvPr/>
              </p:nvSpPr>
              <p:spPr bwMode="auto">
                <a:xfrm>
                  <a:off x="619125" y="4173538"/>
                  <a:ext cx="77788" cy="219075"/>
                </a:xfrm>
                <a:custGeom>
                  <a:avLst/>
                  <a:gdLst>
                    <a:gd name="T0" fmla="*/ 61744627 w 98"/>
                    <a:gd name="T1" fmla="*/ 4410075 h 276"/>
                    <a:gd name="T2" fmla="*/ 59854697 w 98"/>
                    <a:gd name="T3" fmla="*/ 8820149 h 276"/>
                    <a:gd name="T4" fmla="*/ 54184112 w 98"/>
                    <a:gd name="T5" fmla="*/ 14490700 h 276"/>
                    <a:gd name="T6" fmla="*/ 45993344 w 98"/>
                    <a:gd name="T7" fmla="*/ 25201558 h 276"/>
                    <a:gd name="T8" fmla="*/ 39693311 w 98"/>
                    <a:gd name="T9" fmla="*/ 34021710 h 276"/>
                    <a:gd name="T10" fmla="*/ 34022727 w 98"/>
                    <a:gd name="T11" fmla="*/ 44102330 h 276"/>
                    <a:gd name="T12" fmla="*/ 23942034 w 98"/>
                    <a:gd name="T13" fmla="*/ 65524058 h 276"/>
                    <a:gd name="T14" fmla="*/ 11970620 w 98"/>
                    <a:gd name="T15" fmla="*/ 110886876 h 276"/>
                    <a:gd name="T16" fmla="*/ 8190759 w 98"/>
                    <a:gd name="T17" fmla="*/ 173890754 h 276"/>
                    <a:gd name="T18" fmla="*/ 1260483 w 98"/>
                    <a:gd name="T19" fmla="*/ 143018655 h 276"/>
                    <a:gd name="T20" fmla="*/ 0 w 98"/>
                    <a:gd name="T21" fmla="*/ 108996958 h 276"/>
                    <a:gd name="T22" fmla="*/ 3150414 w 98"/>
                    <a:gd name="T23" fmla="*/ 98286075 h 276"/>
                    <a:gd name="T24" fmla="*/ 7560518 w 98"/>
                    <a:gd name="T25" fmla="*/ 83795381 h 276"/>
                    <a:gd name="T26" fmla="*/ 13861347 w 98"/>
                    <a:gd name="T27" fmla="*/ 67413976 h 276"/>
                    <a:gd name="T28" fmla="*/ 22051310 w 98"/>
                    <a:gd name="T29" fmla="*/ 50403115 h 276"/>
                    <a:gd name="T30" fmla="*/ 30872314 w 98"/>
                    <a:gd name="T31" fmla="*/ 32762029 h 276"/>
                    <a:gd name="T32" fmla="*/ 35282416 w 98"/>
                    <a:gd name="T33" fmla="*/ 25831795 h 276"/>
                    <a:gd name="T34" fmla="*/ 40322759 w 98"/>
                    <a:gd name="T35" fmla="*/ 18900773 h 276"/>
                    <a:gd name="T36" fmla="*/ 49773998 w 98"/>
                    <a:gd name="T37" fmla="*/ 7560469 h 276"/>
                    <a:gd name="T38" fmla="*/ 57963973 w 98"/>
                    <a:gd name="T39" fmla="*/ 0 h 276"/>
                    <a:gd name="T40" fmla="*/ 61744627 w 98"/>
                    <a:gd name="T41" fmla="*/ 0 h 276"/>
                    <a:gd name="T42" fmla="*/ 61744627 w 98"/>
                    <a:gd name="T43" fmla="*/ 4410075 h 276"/>
                    <a:gd name="T44" fmla="*/ 61744627 w 98"/>
                    <a:gd name="T45" fmla="*/ 4410075 h 27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8"/>
                    <a:gd name="T70" fmla="*/ 0 h 276"/>
                    <a:gd name="T71" fmla="*/ 98 w 98"/>
                    <a:gd name="T72" fmla="*/ 276 h 27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8" h="276">
                      <a:moveTo>
                        <a:pt x="98" y="7"/>
                      </a:moveTo>
                      <a:lnTo>
                        <a:pt x="95" y="14"/>
                      </a:lnTo>
                      <a:lnTo>
                        <a:pt x="86" y="23"/>
                      </a:lnTo>
                      <a:lnTo>
                        <a:pt x="73" y="40"/>
                      </a:lnTo>
                      <a:lnTo>
                        <a:pt x="63" y="54"/>
                      </a:lnTo>
                      <a:lnTo>
                        <a:pt x="54" y="70"/>
                      </a:lnTo>
                      <a:lnTo>
                        <a:pt x="38" y="104"/>
                      </a:lnTo>
                      <a:lnTo>
                        <a:pt x="19" y="176"/>
                      </a:lnTo>
                      <a:lnTo>
                        <a:pt x="13" y="276"/>
                      </a:lnTo>
                      <a:lnTo>
                        <a:pt x="2" y="227"/>
                      </a:lnTo>
                      <a:lnTo>
                        <a:pt x="0" y="173"/>
                      </a:lnTo>
                      <a:lnTo>
                        <a:pt x="5" y="156"/>
                      </a:lnTo>
                      <a:lnTo>
                        <a:pt x="12" y="133"/>
                      </a:lnTo>
                      <a:lnTo>
                        <a:pt x="22" y="107"/>
                      </a:lnTo>
                      <a:lnTo>
                        <a:pt x="35" y="80"/>
                      </a:lnTo>
                      <a:lnTo>
                        <a:pt x="49" y="52"/>
                      </a:lnTo>
                      <a:lnTo>
                        <a:pt x="56" y="41"/>
                      </a:lnTo>
                      <a:lnTo>
                        <a:pt x="64" y="30"/>
                      </a:lnTo>
                      <a:lnTo>
                        <a:pt x="79" y="12"/>
                      </a:lnTo>
                      <a:lnTo>
                        <a:pt x="92" y="0"/>
                      </a:lnTo>
                      <a:lnTo>
                        <a:pt x="98" y="0"/>
                      </a:lnTo>
                      <a:lnTo>
                        <a:pt x="9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1" name="Freeform 208"/>
                <p:cNvSpPr>
                  <a:spLocks/>
                </p:cNvSpPr>
                <p:nvPr/>
              </p:nvSpPr>
              <p:spPr bwMode="auto">
                <a:xfrm>
                  <a:off x="573088" y="4244976"/>
                  <a:ext cx="30163" cy="98425"/>
                </a:xfrm>
                <a:custGeom>
                  <a:avLst/>
                  <a:gdLst>
                    <a:gd name="T0" fmla="*/ 23942275 w 38"/>
                    <a:gd name="T1" fmla="*/ 3099994 h 125"/>
                    <a:gd name="T2" fmla="*/ 21422078 w 38"/>
                    <a:gd name="T3" fmla="*/ 9299982 h 125"/>
                    <a:gd name="T4" fmla="*/ 18271633 w 38"/>
                    <a:gd name="T5" fmla="*/ 16119655 h 125"/>
                    <a:gd name="T6" fmla="*/ 10080791 w 38"/>
                    <a:gd name="T7" fmla="*/ 60140047 h 125"/>
                    <a:gd name="T8" fmla="*/ 8821090 w 38"/>
                    <a:gd name="T9" fmla="*/ 76880167 h 125"/>
                    <a:gd name="T10" fmla="*/ 3780694 w 38"/>
                    <a:gd name="T11" fmla="*/ 77499851 h 125"/>
                    <a:gd name="T12" fmla="*/ 0 w 38"/>
                    <a:gd name="T13" fmla="*/ 60140047 h 125"/>
                    <a:gd name="T14" fmla="*/ 1260496 w 38"/>
                    <a:gd name="T15" fmla="*/ 47740063 h 125"/>
                    <a:gd name="T16" fmla="*/ 6930346 w 38"/>
                    <a:gd name="T17" fmla="*/ 29140104 h 125"/>
                    <a:gd name="T18" fmla="*/ 13231239 w 38"/>
                    <a:gd name="T19" fmla="*/ 11159821 h 125"/>
                    <a:gd name="T20" fmla="*/ 18901881 w 38"/>
                    <a:gd name="T21" fmla="*/ 0 h 125"/>
                    <a:gd name="T22" fmla="*/ 23942275 w 38"/>
                    <a:gd name="T23" fmla="*/ 3099994 h 125"/>
                    <a:gd name="T24" fmla="*/ 23942275 w 38"/>
                    <a:gd name="T25" fmla="*/ 3099994 h 12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125"/>
                    <a:gd name="T41" fmla="*/ 38 w 38"/>
                    <a:gd name="T42" fmla="*/ 125 h 12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125">
                      <a:moveTo>
                        <a:pt x="38" y="5"/>
                      </a:moveTo>
                      <a:lnTo>
                        <a:pt x="34" y="15"/>
                      </a:lnTo>
                      <a:lnTo>
                        <a:pt x="29" y="26"/>
                      </a:lnTo>
                      <a:lnTo>
                        <a:pt x="16" y="97"/>
                      </a:lnTo>
                      <a:lnTo>
                        <a:pt x="14" y="124"/>
                      </a:lnTo>
                      <a:lnTo>
                        <a:pt x="6" y="125"/>
                      </a:lnTo>
                      <a:lnTo>
                        <a:pt x="0" y="97"/>
                      </a:lnTo>
                      <a:lnTo>
                        <a:pt x="2" y="77"/>
                      </a:lnTo>
                      <a:lnTo>
                        <a:pt x="11" y="47"/>
                      </a:lnTo>
                      <a:lnTo>
                        <a:pt x="21" y="18"/>
                      </a:lnTo>
                      <a:lnTo>
                        <a:pt x="30" y="0"/>
                      </a:lnTo>
                      <a:lnTo>
                        <a:pt x="3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8" name="Group 424"/>
              <p:cNvGrpSpPr>
                <a:grpSpLocks/>
              </p:cNvGrpSpPr>
              <p:nvPr/>
            </p:nvGrpSpPr>
            <p:grpSpPr bwMode="auto">
              <a:xfrm>
                <a:off x="4786314" y="2000240"/>
                <a:ext cx="123825" cy="219075"/>
                <a:chOff x="573088" y="4173538"/>
                <a:chExt cx="123825" cy="219075"/>
              </a:xfrm>
            </p:grpSpPr>
            <p:sp>
              <p:nvSpPr>
                <p:cNvPr id="7238" name="Freeform 207"/>
                <p:cNvSpPr>
                  <a:spLocks/>
                </p:cNvSpPr>
                <p:nvPr/>
              </p:nvSpPr>
              <p:spPr bwMode="auto">
                <a:xfrm>
                  <a:off x="619125" y="4173538"/>
                  <a:ext cx="77788" cy="219075"/>
                </a:xfrm>
                <a:custGeom>
                  <a:avLst/>
                  <a:gdLst>
                    <a:gd name="T0" fmla="*/ 61744627 w 98"/>
                    <a:gd name="T1" fmla="*/ 4410075 h 276"/>
                    <a:gd name="T2" fmla="*/ 59854697 w 98"/>
                    <a:gd name="T3" fmla="*/ 8820149 h 276"/>
                    <a:gd name="T4" fmla="*/ 54184112 w 98"/>
                    <a:gd name="T5" fmla="*/ 14490700 h 276"/>
                    <a:gd name="T6" fmla="*/ 45993344 w 98"/>
                    <a:gd name="T7" fmla="*/ 25201558 h 276"/>
                    <a:gd name="T8" fmla="*/ 39693311 w 98"/>
                    <a:gd name="T9" fmla="*/ 34021710 h 276"/>
                    <a:gd name="T10" fmla="*/ 34022727 w 98"/>
                    <a:gd name="T11" fmla="*/ 44102330 h 276"/>
                    <a:gd name="T12" fmla="*/ 23942034 w 98"/>
                    <a:gd name="T13" fmla="*/ 65524058 h 276"/>
                    <a:gd name="T14" fmla="*/ 11970620 w 98"/>
                    <a:gd name="T15" fmla="*/ 110886876 h 276"/>
                    <a:gd name="T16" fmla="*/ 8190759 w 98"/>
                    <a:gd name="T17" fmla="*/ 173890754 h 276"/>
                    <a:gd name="T18" fmla="*/ 1260483 w 98"/>
                    <a:gd name="T19" fmla="*/ 143018655 h 276"/>
                    <a:gd name="T20" fmla="*/ 0 w 98"/>
                    <a:gd name="T21" fmla="*/ 108996958 h 276"/>
                    <a:gd name="T22" fmla="*/ 3150414 w 98"/>
                    <a:gd name="T23" fmla="*/ 98286075 h 276"/>
                    <a:gd name="T24" fmla="*/ 7560518 w 98"/>
                    <a:gd name="T25" fmla="*/ 83795381 h 276"/>
                    <a:gd name="T26" fmla="*/ 13861347 w 98"/>
                    <a:gd name="T27" fmla="*/ 67413976 h 276"/>
                    <a:gd name="T28" fmla="*/ 22051310 w 98"/>
                    <a:gd name="T29" fmla="*/ 50403115 h 276"/>
                    <a:gd name="T30" fmla="*/ 30872314 w 98"/>
                    <a:gd name="T31" fmla="*/ 32762029 h 276"/>
                    <a:gd name="T32" fmla="*/ 35282416 w 98"/>
                    <a:gd name="T33" fmla="*/ 25831795 h 276"/>
                    <a:gd name="T34" fmla="*/ 40322759 w 98"/>
                    <a:gd name="T35" fmla="*/ 18900773 h 276"/>
                    <a:gd name="T36" fmla="*/ 49773998 w 98"/>
                    <a:gd name="T37" fmla="*/ 7560469 h 276"/>
                    <a:gd name="T38" fmla="*/ 57963973 w 98"/>
                    <a:gd name="T39" fmla="*/ 0 h 276"/>
                    <a:gd name="T40" fmla="*/ 61744627 w 98"/>
                    <a:gd name="T41" fmla="*/ 0 h 276"/>
                    <a:gd name="T42" fmla="*/ 61744627 w 98"/>
                    <a:gd name="T43" fmla="*/ 4410075 h 276"/>
                    <a:gd name="T44" fmla="*/ 61744627 w 98"/>
                    <a:gd name="T45" fmla="*/ 4410075 h 27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8"/>
                    <a:gd name="T70" fmla="*/ 0 h 276"/>
                    <a:gd name="T71" fmla="*/ 98 w 98"/>
                    <a:gd name="T72" fmla="*/ 276 h 27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8" h="276">
                      <a:moveTo>
                        <a:pt x="98" y="7"/>
                      </a:moveTo>
                      <a:lnTo>
                        <a:pt x="95" y="14"/>
                      </a:lnTo>
                      <a:lnTo>
                        <a:pt x="86" y="23"/>
                      </a:lnTo>
                      <a:lnTo>
                        <a:pt x="73" y="40"/>
                      </a:lnTo>
                      <a:lnTo>
                        <a:pt x="63" y="54"/>
                      </a:lnTo>
                      <a:lnTo>
                        <a:pt x="54" y="70"/>
                      </a:lnTo>
                      <a:lnTo>
                        <a:pt x="38" y="104"/>
                      </a:lnTo>
                      <a:lnTo>
                        <a:pt x="19" y="176"/>
                      </a:lnTo>
                      <a:lnTo>
                        <a:pt x="13" y="276"/>
                      </a:lnTo>
                      <a:lnTo>
                        <a:pt x="2" y="227"/>
                      </a:lnTo>
                      <a:lnTo>
                        <a:pt x="0" y="173"/>
                      </a:lnTo>
                      <a:lnTo>
                        <a:pt x="5" y="156"/>
                      </a:lnTo>
                      <a:lnTo>
                        <a:pt x="12" y="133"/>
                      </a:lnTo>
                      <a:lnTo>
                        <a:pt x="22" y="107"/>
                      </a:lnTo>
                      <a:lnTo>
                        <a:pt x="35" y="80"/>
                      </a:lnTo>
                      <a:lnTo>
                        <a:pt x="49" y="52"/>
                      </a:lnTo>
                      <a:lnTo>
                        <a:pt x="56" y="41"/>
                      </a:lnTo>
                      <a:lnTo>
                        <a:pt x="64" y="30"/>
                      </a:lnTo>
                      <a:lnTo>
                        <a:pt x="79" y="12"/>
                      </a:lnTo>
                      <a:lnTo>
                        <a:pt x="92" y="0"/>
                      </a:lnTo>
                      <a:lnTo>
                        <a:pt x="98" y="0"/>
                      </a:lnTo>
                      <a:lnTo>
                        <a:pt x="9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9" name="Freeform 208"/>
                <p:cNvSpPr>
                  <a:spLocks/>
                </p:cNvSpPr>
                <p:nvPr/>
              </p:nvSpPr>
              <p:spPr bwMode="auto">
                <a:xfrm>
                  <a:off x="573088" y="4244976"/>
                  <a:ext cx="30163" cy="98425"/>
                </a:xfrm>
                <a:custGeom>
                  <a:avLst/>
                  <a:gdLst>
                    <a:gd name="T0" fmla="*/ 23942275 w 38"/>
                    <a:gd name="T1" fmla="*/ 3099994 h 125"/>
                    <a:gd name="T2" fmla="*/ 21422078 w 38"/>
                    <a:gd name="T3" fmla="*/ 9299982 h 125"/>
                    <a:gd name="T4" fmla="*/ 18271633 w 38"/>
                    <a:gd name="T5" fmla="*/ 16119655 h 125"/>
                    <a:gd name="T6" fmla="*/ 10080791 w 38"/>
                    <a:gd name="T7" fmla="*/ 60140047 h 125"/>
                    <a:gd name="T8" fmla="*/ 8821090 w 38"/>
                    <a:gd name="T9" fmla="*/ 76880167 h 125"/>
                    <a:gd name="T10" fmla="*/ 3780694 w 38"/>
                    <a:gd name="T11" fmla="*/ 77499851 h 125"/>
                    <a:gd name="T12" fmla="*/ 0 w 38"/>
                    <a:gd name="T13" fmla="*/ 60140047 h 125"/>
                    <a:gd name="T14" fmla="*/ 1260496 w 38"/>
                    <a:gd name="T15" fmla="*/ 47740063 h 125"/>
                    <a:gd name="T16" fmla="*/ 6930346 w 38"/>
                    <a:gd name="T17" fmla="*/ 29140104 h 125"/>
                    <a:gd name="T18" fmla="*/ 13231239 w 38"/>
                    <a:gd name="T19" fmla="*/ 11159821 h 125"/>
                    <a:gd name="T20" fmla="*/ 18901881 w 38"/>
                    <a:gd name="T21" fmla="*/ 0 h 125"/>
                    <a:gd name="T22" fmla="*/ 23942275 w 38"/>
                    <a:gd name="T23" fmla="*/ 3099994 h 125"/>
                    <a:gd name="T24" fmla="*/ 23942275 w 38"/>
                    <a:gd name="T25" fmla="*/ 3099994 h 12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125"/>
                    <a:gd name="T41" fmla="*/ 38 w 38"/>
                    <a:gd name="T42" fmla="*/ 125 h 12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125">
                      <a:moveTo>
                        <a:pt x="38" y="5"/>
                      </a:moveTo>
                      <a:lnTo>
                        <a:pt x="34" y="15"/>
                      </a:lnTo>
                      <a:lnTo>
                        <a:pt x="29" y="26"/>
                      </a:lnTo>
                      <a:lnTo>
                        <a:pt x="16" y="97"/>
                      </a:lnTo>
                      <a:lnTo>
                        <a:pt x="14" y="124"/>
                      </a:lnTo>
                      <a:lnTo>
                        <a:pt x="6" y="125"/>
                      </a:lnTo>
                      <a:lnTo>
                        <a:pt x="0" y="97"/>
                      </a:lnTo>
                      <a:lnTo>
                        <a:pt x="2" y="77"/>
                      </a:lnTo>
                      <a:lnTo>
                        <a:pt x="11" y="47"/>
                      </a:lnTo>
                      <a:lnTo>
                        <a:pt x="21" y="18"/>
                      </a:lnTo>
                      <a:lnTo>
                        <a:pt x="30" y="0"/>
                      </a:lnTo>
                      <a:lnTo>
                        <a:pt x="3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9" name="Group 427"/>
              <p:cNvGrpSpPr>
                <a:grpSpLocks/>
              </p:cNvGrpSpPr>
              <p:nvPr/>
            </p:nvGrpSpPr>
            <p:grpSpPr bwMode="auto">
              <a:xfrm>
                <a:off x="3643306" y="2285992"/>
                <a:ext cx="123825" cy="219075"/>
                <a:chOff x="573088" y="4173538"/>
                <a:chExt cx="123825" cy="219075"/>
              </a:xfrm>
            </p:grpSpPr>
            <p:sp>
              <p:nvSpPr>
                <p:cNvPr id="7236" name="Freeform 207"/>
                <p:cNvSpPr>
                  <a:spLocks/>
                </p:cNvSpPr>
                <p:nvPr/>
              </p:nvSpPr>
              <p:spPr bwMode="auto">
                <a:xfrm>
                  <a:off x="619125" y="4173538"/>
                  <a:ext cx="77788" cy="219075"/>
                </a:xfrm>
                <a:custGeom>
                  <a:avLst/>
                  <a:gdLst>
                    <a:gd name="T0" fmla="*/ 61744627 w 98"/>
                    <a:gd name="T1" fmla="*/ 4410075 h 276"/>
                    <a:gd name="T2" fmla="*/ 59854697 w 98"/>
                    <a:gd name="T3" fmla="*/ 8820149 h 276"/>
                    <a:gd name="T4" fmla="*/ 54184112 w 98"/>
                    <a:gd name="T5" fmla="*/ 14490700 h 276"/>
                    <a:gd name="T6" fmla="*/ 45993344 w 98"/>
                    <a:gd name="T7" fmla="*/ 25201558 h 276"/>
                    <a:gd name="T8" fmla="*/ 39693311 w 98"/>
                    <a:gd name="T9" fmla="*/ 34021710 h 276"/>
                    <a:gd name="T10" fmla="*/ 34022727 w 98"/>
                    <a:gd name="T11" fmla="*/ 44102330 h 276"/>
                    <a:gd name="T12" fmla="*/ 23942034 w 98"/>
                    <a:gd name="T13" fmla="*/ 65524058 h 276"/>
                    <a:gd name="T14" fmla="*/ 11970620 w 98"/>
                    <a:gd name="T15" fmla="*/ 110886876 h 276"/>
                    <a:gd name="T16" fmla="*/ 8190759 w 98"/>
                    <a:gd name="T17" fmla="*/ 173890754 h 276"/>
                    <a:gd name="T18" fmla="*/ 1260483 w 98"/>
                    <a:gd name="T19" fmla="*/ 143018655 h 276"/>
                    <a:gd name="T20" fmla="*/ 0 w 98"/>
                    <a:gd name="T21" fmla="*/ 108996958 h 276"/>
                    <a:gd name="T22" fmla="*/ 3150414 w 98"/>
                    <a:gd name="T23" fmla="*/ 98286075 h 276"/>
                    <a:gd name="T24" fmla="*/ 7560518 w 98"/>
                    <a:gd name="T25" fmla="*/ 83795381 h 276"/>
                    <a:gd name="T26" fmla="*/ 13861347 w 98"/>
                    <a:gd name="T27" fmla="*/ 67413976 h 276"/>
                    <a:gd name="T28" fmla="*/ 22051310 w 98"/>
                    <a:gd name="T29" fmla="*/ 50403115 h 276"/>
                    <a:gd name="T30" fmla="*/ 30872314 w 98"/>
                    <a:gd name="T31" fmla="*/ 32762029 h 276"/>
                    <a:gd name="T32" fmla="*/ 35282416 w 98"/>
                    <a:gd name="T33" fmla="*/ 25831795 h 276"/>
                    <a:gd name="T34" fmla="*/ 40322759 w 98"/>
                    <a:gd name="T35" fmla="*/ 18900773 h 276"/>
                    <a:gd name="T36" fmla="*/ 49773998 w 98"/>
                    <a:gd name="T37" fmla="*/ 7560469 h 276"/>
                    <a:gd name="T38" fmla="*/ 57963973 w 98"/>
                    <a:gd name="T39" fmla="*/ 0 h 276"/>
                    <a:gd name="T40" fmla="*/ 61744627 w 98"/>
                    <a:gd name="T41" fmla="*/ 0 h 276"/>
                    <a:gd name="T42" fmla="*/ 61744627 w 98"/>
                    <a:gd name="T43" fmla="*/ 4410075 h 276"/>
                    <a:gd name="T44" fmla="*/ 61744627 w 98"/>
                    <a:gd name="T45" fmla="*/ 4410075 h 27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8"/>
                    <a:gd name="T70" fmla="*/ 0 h 276"/>
                    <a:gd name="T71" fmla="*/ 98 w 98"/>
                    <a:gd name="T72" fmla="*/ 276 h 27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8" h="276">
                      <a:moveTo>
                        <a:pt x="98" y="7"/>
                      </a:moveTo>
                      <a:lnTo>
                        <a:pt x="95" y="14"/>
                      </a:lnTo>
                      <a:lnTo>
                        <a:pt x="86" y="23"/>
                      </a:lnTo>
                      <a:lnTo>
                        <a:pt x="73" y="40"/>
                      </a:lnTo>
                      <a:lnTo>
                        <a:pt x="63" y="54"/>
                      </a:lnTo>
                      <a:lnTo>
                        <a:pt x="54" y="70"/>
                      </a:lnTo>
                      <a:lnTo>
                        <a:pt x="38" y="104"/>
                      </a:lnTo>
                      <a:lnTo>
                        <a:pt x="19" y="176"/>
                      </a:lnTo>
                      <a:lnTo>
                        <a:pt x="13" y="276"/>
                      </a:lnTo>
                      <a:lnTo>
                        <a:pt x="2" y="227"/>
                      </a:lnTo>
                      <a:lnTo>
                        <a:pt x="0" y="173"/>
                      </a:lnTo>
                      <a:lnTo>
                        <a:pt x="5" y="156"/>
                      </a:lnTo>
                      <a:lnTo>
                        <a:pt x="12" y="133"/>
                      </a:lnTo>
                      <a:lnTo>
                        <a:pt x="22" y="107"/>
                      </a:lnTo>
                      <a:lnTo>
                        <a:pt x="35" y="80"/>
                      </a:lnTo>
                      <a:lnTo>
                        <a:pt x="49" y="52"/>
                      </a:lnTo>
                      <a:lnTo>
                        <a:pt x="56" y="41"/>
                      </a:lnTo>
                      <a:lnTo>
                        <a:pt x="64" y="30"/>
                      </a:lnTo>
                      <a:lnTo>
                        <a:pt x="79" y="12"/>
                      </a:lnTo>
                      <a:lnTo>
                        <a:pt x="92" y="0"/>
                      </a:lnTo>
                      <a:lnTo>
                        <a:pt x="98" y="0"/>
                      </a:lnTo>
                      <a:lnTo>
                        <a:pt x="9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7" name="Freeform 208"/>
                <p:cNvSpPr>
                  <a:spLocks/>
                </p:cNvSpPr>
                <p:nvPr/>
              </p:nvSpPr>
              <p:spPr bwMode="auto">
                <a:xfrm>
                  <a:off x="573088" y="4244976"/>
                  <a:ext cx="30163" cy="98425"/>
                </a:xfrm>
                <a:custGeom>
                  <a:avLst/>
                  <a:gdLst>
                    <a:gd name="T0" fmla="*/ 23942275 w 38"/>
                    <a:gd name="T1" fmla="*/ 3099994 h 125"/>
                    <a:gd name="T2" fmla="*/ 21422078 w 38"/>
                    <a:gd name="T3" fmla="*/ 9299982 h 125"/>
                    <a:gd name="T4" fmla="*/ 18271633 w 38"/>
                    <a:gd name="T5" fmla="*/ 16119655 h 125"/>
                    <a:gd name="T6" fmla="*/ 10080791 w 38"/>
                    <a:gd name="T7" fmla="*/ 60140047 h 125"/>
                    <a:gd name="T8" fmla="*/ 8821090 w 38"/>
                    <a:gd name="T9" fmla="*/ 76880167 h 125"/>
                    <a:gd name="T10" fmla="*/ 3780694 w 38"/>
                    <a:gd name="T11" fmla="*/ 77499851 h 125"/>
                    <a:gd name="T12" fmla="*/ 0 w 38"/>
                    <a:gd name="T13" fmla="*/ 60140047 h 125"/>
                    <a:gd name="T14" fmla="*/ 1260496 w 38"/>
                    <a:gd name="T15" fmla="*/ 47740063 h 125"/>
                    <a:gd name="T16" fmla="*/ 6930346 w 38"/>
                    <a:gd name="T17" fmla="*/ 29140104 h 125"/>
                    <a:gd name="T18" fmla="*/ 13231239 w 38"/>
                    <a:gd name="T19" fmla="*/ 11159821 h 125"/>
                    <a:gd name="T20" fmla="*/ 18901881 w 38"/>
                    <a:gd name="T21" fmla="*/ 0 h 125"/>
                    <a:gd name="T22" fmla="*/ 23942275 w 38"/>
                    <a:gd name="T23" fmla="*/ 3099994 h 125"/>
                    <a:gd name="T24" fmla="*/ 23942275 w 38"/>
                    <a:gd name="T25" fmla="*/ 3099994 h 12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125"/>
                    <a:gd name="T41" fmla="*/ 38 w 38"/>
                    <a:gd name="T42" fmla="*/ 125 h 12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125">
                      <a:moveTo>
                        <a:pt x="38" y="5"/>
                      </a:moveTo>
                      <a:lnTo>
                        <a:pt x="34" y="15"/>
                      </a:lnTo>
                      <a:lnTo>
                        <a:pt x="29" y="26"/>
                      </a:lnTo>
                      <a:lnTo>
                        <a:pt x="16" y="97"/>
                      </a:lnTo>
                      <a:lnTo>
                        <a:pt x="14" y="124"/>
                      </a:lnTo>
                      <a:lnTo>
                        <a:pt x="6" y="125"/>
                      </a:lnTo>
                      <a:lnTo>
                        <a:pt x="0" y="97"/>
                      </a:lnTo>
                      <a:lnTo>
                        <a:pt x="2" y="77"/>
                      </a:lnTo>
                      <a:lnTo>
                        <a:pt x="11" y="47"/>
                      </a:lnTo>
                      <a:lnTo>
                        <a:pt x="21" y="18"/>
                      </a:lnTo>
                      <a:lnTo>
                        <a:pt x="30" y="0"/>
                      </a:lnTo>
                      <a:lnTo>
                        <a:pt x="38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0" name="Group 430"/>
              <p:cNvGrpSpPr>
                <a:grpSpLocks/>
              </p:cNvGrpSpPr>
              <p:nvPr/>
            </p:nvGrpSpPr>
            <p:grpSpPr bwMode="auto">
              <a:xfrm>
                <a:off x="6143636" y="3000372"/>
                <a:ext cx="117475" cy="206375"/>
                <a:chOff x="1579563" y="4430713"/>
                <a:chExt cx="117475" cy="206375"/>
              </a:xfrm>
            </p:grpSpPr>
            <p:sp>
              <p:nvSpPr>
                <p:cNvPr id="7234" name="Freeform 212"/>
                <p:cNvSpPr>
                  <a:spLocks/>
                </p:cNvSpPr>
                <p:nvPr/>
              </p:nvSpPr>
              <p:spPr bwMode="auto">
                <a:xfrm>
                  <a:off x="1592263" y="4430713"/>
                  <a:ext cx="104775" cy="146050"/>
                </a:xfrm>
                <a:custGeom>
                  <a:avLst/>
                  <a:gdLst>
                    <a:gd name="T0" fmla="*/ 5117178 w 131"/>
                    <a:gd name="T1" fmla="*/ 1889919 h 184"/>
                    <a:gd name="T2" fmla="*/ 11514850 w 131"/>
                    <a:gd name="T3" fmla="*/ 15751176 h 184"/>
                    <a:gd name="T4" fmla="*/ 17271877 w 131"/>
                    <a:gd name="T5" fmla="*/ 31501558 h 184"/>
                    <a:gd name="T6" fmla="*/ 25587489 w 131"/>
                    <a:gd name="T7" fmla="*/ 46623284 h 184"/>
                    <a:gd name="T8" fmla="*/ 30065625 w 131"/>
                    <a:gd name="T9" fmla="*/ 53553526 h 184"/>
                    <a:gd name="T10" fmla="*/ 34543754 w 131"/>
                    <a:gd name="T11" fmla="*/ 61743436 h 184"/>
                    <a:gd name="T12" fmla="*/ 40300778 w 131"/>
                    <a:gd name="T13" fmla="*/ 68674458 h 184"/>
                    <a:gd name="T14" fmla="*/ 45417954 w 131"/>
                    <a:gd name="T15" fmla="*/ 75604687 h 184"/>
                    <a:gd name="T16" fmla="*/ 51175778 w 131"/>
                    <a:gd name="T17" fmla="*/ 82534916 h 184"/>
                    <a:gd name="T18" fmla="*/ 56932814 w 131"/>
                    <a:gd name="T19" fmla="*/ 88835702 h 184"/>
                    <a:gd name="T20" fmla="*/ 70366402 w 131"/>
                    <a:gd name="T21" fmla="*/ 99546561 h 184"/>
                    <a:gd name="T22" fmla="*/ 82520297 w 131"/>
                    <a:gd name="T23" fmla="*/ 110886888 h 184"/>
                    <a:gd name="T24" fmla="*/ 83799991 w 131"/>
                    <a:gd name="T25" fmla="*/ 114667518 h 184"/>
                    <a:gd name="T26" fmla="*/ 79321861 w 131"/>
                    <a:gd name="T27" fmla="*/ 115927199 h 184"/>
                    <a:gd name="T28" fmla="*/ 63969532 w 131"/>
                    <a:gd name="T29" fmla="*/ 106476814 h 184"/>
                    <a:gd name="T30" fmla="*/ 48616390 w 131"/>
                    <a:gd name="T31" fmla="*/ 95765931 h 184"/>
                    <a:gd name="T32" fmla="*/ 43499213 w 131"/>
                    <a:gd name="T33" fmla="*/ 88835702 h 184"/>
                    <a:gd name="T34" fmla="*/ 35822648 w 131"/>
                    <a:gd name="T35" fmla="*/ 78124843 h 184"/>
                    <a:gd name="T36" fmla="*/ 28146883 w 131"/>
                    <a:gd name="T37" fmla="*/ 64893828 h 184"/>
                    <a:gd name="T38" fmla="*/ 19190618 w 131"/>
                    <a:gd name="T39" fmla="*/ 50403121 h 184"/>
                    <a:gd name="T40" fmla="*/ 11514850 w 131"/>
                    <a:gd name="T41" fmla="*/ 35912425 h 184"/>
                    <a:gd name="T42" fmla="*/ 5117178 w 131"/>
                    <a:gd name="T43" fmla="*/ 22681405 h 184"/>
                    <a:gd name="T44" fmla="*/ 0 w 131"/>
                    <a:gd name="T45" fmla="*/ 3779838 h 184"/>
                    <a:gd name="T46" fmla="*/ 1918742 w 131"/>
                    <a:gd name="T47" fmla="*/ 0 h 184"/>
                    <a:gd name="T48" fmla="*/ 5117178 w 131"/>
                    <a:gd name="T49" fmla="*/ 1889919 h 184"/>
                    <a:gd name="T50" fmla="*/ 5117178 w 131"/>
                    <a:gd name="T51" fmla="*/ 1889919 h 18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1"/>
                    <a:gd name="T79" fmla="*/ 0 h 184"/>
                    <a:gd name="T80" fmla="*/ 131 w 131"/>
                    <a:gd name="T81" fmla="*/ 184 h 18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1" h="184">
                      <a:moveTo>
                        <a:pt x="8" y="3"/>
                      </a:moveTo>
                      <a:lnTo>
                        <a:pt x="18" y="25"/>
                      </a:lnTo>
                      <a:lnTo>
                        <a:pt x="27" y="50"/>
                      </a:lnTo>
                      <a:lnTo>
                        <a:pt x="40" y="74"/>
                      </a:lnTo>
                      <a:lnTo>
                        <a:pt x="47" y="85"/>
                      </a:lnTo>
                      <a:lnTo>
                        <a:pt x="54" y="98"/>
                      </a:lnTo>
                      <a:lnTo>
                        <a:pt x="63" y="109"/>
                      </a:lnTo>
                      <a:lnTo>
                        <a:pt x="71" y="120"/>
                      </a:lnTo>
                      <a:lnTo>
                        <a:pt x="80" y="131"/>
                      </a:lnTo>
                      <a:lnTo>
                        <a:pt x="89" y="141"/>
                      </a:lnTo>
                      <a:lnTo>
                        <a:pt x="110" y="158"/>
                      </a:lnTo>
                      <a:lnTo>
                        <a:pt x="129" y="176"/>
                      </a:lnTo>
                      <a:lnTo>
                        <a:pt x="131" y="182"/>
                      </a:lnTo>
                      <a:lnTo>
                        <a:pt x="124" y="184"/>
                      </a:lnTo>
                      <a:lnTo>
                        <a:pt x="100" y="169"/>
                      </a:lnTo>
                      <a:lnTo>
                        <a:pt x="76" y="152"/>
                      </a:lnTo>
                      <a:lnTo>
                        <a:pt x="68" y="141"/>
                      </a:lnTo>
                      <a:lnTo>
                        <a:pt x="56" y="124"/>
                      </a:lnTo>
                      <a:lnTo>
                        <a:pt x="44" y="103"/>
                      </a:lnTo>
                      <a:lnTo>
                        <a:pt x="30" y="80"/>
                      </a:lnTo>
                      <a:lnTo>
                        <a:pt x="18" y="57"/>
                      </a:lnTo>
                      <a:lnTo>
                        <a:pt x="8" y="36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8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Freeform 213"/>
                <p:cNvSpPr>
                  <a:spLocks/>
                </p:cNvSpPr>
                <p:nvPr/>
              </p:nvSpPr>
              <p:spPr bwMode="auto">
                <a:xfrm>
                  <a:off x="1579563" y="4503738"/>
                  <a:ext cx="90488" cy="133350"/>
                </a:xfrm>
                <a:custGeom>
                  <a:avLst/>
                  <a:gdLst>
                    <a:gd name="T0" fmla="*/ 5670581 w 114"/>
                    <a:gd name="T1" fmla="*/ 1889919 h 168"/>
                    <a:gd name="T2" fmla="*/ 9450440 w 114"/>
                    <a:gd name="T3" fmla="*/ 11341099 h 168"/>
                    <a:gd name="T4" fmla="*/ 13231095 w 114"/>
                    <a:gd name="T5" fmla="*/ 21421723 h 168"/>
                    <a:gd name="T6" fmla="*/ 18271434 w 114"/>
                    <a:gd name="T7" fmla="*/ 33392269 h 168"/>
                    <a:gd name="T8" fmla="*/ 23942013 w 114"/>
                    <a:gd name="T9" fmla="*/ 44732571 h 168"/>
                    <a:gd name="T10" fmla="*/ 28352118 w 114"/>
                    <a:gd name="T11" fmla="*/ 56703123 h 168"/>
                    <a:gd name="T12" fmla="*/ 37173108 w 114"/>
                    <a:gd name="T13" fmla="*/ 73714767 h 168"/>
                    <a:gd name="T14" fmla="*/ 45993304 w 114"/>
                    <a:gd name="T15" fmla="*/ 83795388 h 168"/>
                    <a:gd name="T16" fmla="*/ 54814307 w 114"/>
                    <a:gd name="T17" fmla="*/ 90095380 h 168"/>
                    <a:gd name="T18" fmla="*/ 70564771 w 114"/>
                    <a:gd name="T19" fmla="*/ 100176001 h 168"/>
                    <a:gd name="T20" fmla="*/ 71825252 w 114"/>
                    <a:gd name="T21" fmla="*/ 105216336 h 168"/>
                    <a:gd name="T22" fmla="*/ 68044601 w 114"/>
                    <a:gd name="T23" fmla="*/ 105846574 h 168"/>
                    <a:gd name="T24" fmla="*/ 45363063 w 114"/>
                    <a:gd name="T25" fmla="*/ 95765928 h 168"/>
                    <a:gd name="T26" fmla="*/ 34022698 w 114"/>
                    <a:gd name="T27" fmla="*/ 87575224 h 168"/>
                    <a:gd name="T28" fmla="*/ 25831942 w 114"/>
                    <a:gd name="T29" fmla="*/ 80644996 h 168"/>
                    <a:gd name="T30" fmla="*/ 19531121 w 114"/>
                    <a:gd name="T31" fmla="*/ 66783744 h 168"/>
                    <a:gd name="T32" fmla="*/ 15751264 w 114"/>
                    <a:gd name="T33" fmla="*/ 54813205 h 168"/>
                    <a:gd name="T34" fmla="*/ 11341163 w 114"/>
                    <a:gd name="T35" fmla="*/ 41582972 h 168"/>
                    <a:gd name="T36" fmla="*/ 2520170 w 114"/>
                    <a:gd name="T37" fmla="*/ 17010856 h 168"/>
                    <a:gd name="T38" fmla="*/ 0 w 114"/>
                    <a:gd name="T39" fmla="*/ 3779838 h 168"/>
                    <a:gd name="T40" fmla="*/ 1889929 w 114"/>
                    <a:gd name="T41" fmla="*/ 0 h 168"/>
                    <a:gd name="T42" fmla="*/ 5670581 w 114"/>
                    <a:gd name="T43" fmla="*/ 1889919 h 168"/>
                    <a:gd name="T44" fmla="*/ 5670581 w 114"/>
                    <a:gd name="T45" fmla="*/ 1889919 h 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4"/>
                    <a:gd name="T70" fmla="*/ 0 h 168"/>
                    <a:gd name="T71" fmla="*/ 114 w 114"/>
                    <a:gd name="T72" fmla="*/ 168 h 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4" h="168">
                      <a:moveTo>
                        <a:pt x="9" y="3"/>
                      </a:moveTo>
                      <a:lnTo>
                        <a:pt x="15" y="18"/>
                      </a:lnTo>
                      <a:lnTo>
                        <a:pt x="21" y="34"/>
                      </a:lnTo>
                      <a:lnTo>
                        <a:pt x="29" y="53"/>
                      </a:lnTo>
                      <a:lnTo>
                        <a:pt x="38" y="71"/>
                      </a:lnTo>
                      <a:lnTo>
                        <a:pt x="45" y="90"/>
                      </a:lnTo>
                      <a:lnTo>
                        <a:pt x="59" y="117"/>
                      </a:lnTo>
                      <a:lnTo>
                        <a:pt x="73" y="133"/>
                      </a:lnTo>
                      <a:lnTo>
                        <a:pt x="87" y="143"/>
                      </a:lnTo>
                      <a:lnTo>
                        <a:pt x="112" y="159"/>
                      </a:lnTo>
                      <a:lnTo>
                        <a:pt x="114" y="167"/>
                      </a:lnTo>
                      <a:lnTo>
                        <a:pt x="108" y="168"/>
                      </a:lnTo>
                      <a:lnTo>
                        <a:pt x="72" y="152"/>
                      </a:lnTo>
                      <a:lnTo>
                        <a:pt x="54" y="139"/>
                      </a:lnTo>
                      <a:lnTo>
                        <a:pt x="41" y="128"/>
                      </a:lnTo>
                      <a:lnTo>
                        <a:pt x="31" y="106"/>
                      </a:lnTo>
                      <a:lnTo>
                        <a:pt x="25" y="87"/>
                      </a:lnTo>
                      <a:lnTo>
                        <a:pt x="18" y="66"/>
                      </a:lnTo>
                      <a:lnTo>
                        <a:pt x="4" y="27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1" name="Group 433"/>
              <p:cNvGrpSpPr>
                <a:grpSpLocks/>
              </p:cNvGrpSpPr>
              <p:nvPr/>
            </p:nvGrpSpPr>
            <p:grpSpPr bwMode="auto">
              <a:xfrm>
                <a:off x="6000760" y="4000504"/>
                <a:ext cx="117475" cy="206375"/>
                <a:chOff x="1579563" y="4430713"/>
                <a:chExt cx="117475" cy="206375"/>
              </a:xfrm>
            </p:grpSpPr>
            <p:sp>
              <p:nvSpPr>
                <p:cNvPr id="7232" name="Freeform 212"/>
                <p:cNvSpPr>
                  <a:spLocks/>
                </p:cNvSpPr>
                <p:nvPr/>
              </p:nvSpPr>
              <p:spPr bwMode="auto">
                <a:xfrm>
                  <a:off x="1592263" y="4430713"/>
                  <a:ext cx="104775" cy="146050"/>
                </a:xfrm>
                <a:custGeom>
                  <a:avLst/>
                  <a:gdLst>
                    <a:gd name="T0" fmla="*/ 5117178 w 131"/>
                    <a:gd name="T1" fmla="*/ 1889919 h 184"/>
                    <a:gd name="T2" fmla="*/ 11514850 w 131"/>
                    <a:gd name="T3" fmla="*/ 15751176 h 184"/>
                    <a:gd name="T4" fmla="*/ 17271877 w 131"/>
                    <a:gd name="T5" fmla="*/ 31501558 h 184"/>
                    <a:gd name="T6" fmla="*/ 25587489 w 131"/>
                    <a:gd name="T7" fmla="*/ 46623284 h 184"/>
                    <a:gd name="T8" fmla="*/ 30065625 w 131"/>
                    <a:gd name="T9" fmla="*/ 53553526 h 184"/>
                    <a:gd name="T10" fmla="*/ 34543754 w 131"/>
                    <a:gd name="T11" fmla="*/ 61743436 h 184"/>
                    <a:gd name="T12" fmla="*/ 40300778 w 131"/>
                    <a:gd name="T13" fmla="*/ 68674458 h 184"/>
                    <a:gd name="T14" fmla="*/ 45417954 w 131"/>
                    <a:gd name="T15" fmla="*/ 75604687 h 184"/>
                    <a:gd name="T16" fmla="*/ 51175778 w 131"/>
                    <a:gd name="T17" fmla="*/ 82534916 h 184"/>
                    <a:gd name="T18" fmla="*/ 56932814 w 131"/>
                    <a:gd name="T19" fmla="*/ 88835702 h 184"/>
                    <a:gd name="T20" fmla="*/ 70366402 w 131"/>
                    <a:gd name="T21" fmla="*/ 99546561 h 184"/>
                    <a:gd name="T22" fmla="*/ 82520297 w 131"/>
                    <a:gd name="T23" fmla="*/ 110886888 h 184"/>
                    <a:gd name="T24" fmla="*/ 83799991 w 131"/>
                    <a:gd name="T25" fmla="*/ 114667518 h 184"/>
                    <a:gd name="T26" fmla="*/ 79321861 w 131"/>
                    <a:gd name="T27" fmla="*/ 115927199 h 184"/>
                    <a:gd name="T28" fmla="*/ 63969532 w 131"/>
                    <a:gd name="T29" fmla="*/ 106476814 h 184"/>
                    <a:gd name="T30" fmla="*/ 48616390 w 131"/>
                    <a:gd name="T31" fmla="*/ 95765931 h 184"/>
                    <a:gd name="T32" fmla="*/ 43499213 w 131"/>
                    <a:gd name="T33" fmla="*/ 88835702 h 184"/>
                    <a:gd name="T34" fmla="*/ 35822648 w 131"/>
                    <a:gd name="T35" fmla="*/ 78124843 h 184"/>
                    <a:gd name="T36" fmla="*/ 28146883 w 131"/>
                    <a:gd name="T37" fmla="*/ 64893828 h 184"/>
                    <a:gd name="T38" fmla="*/ 19190618 w 131"/>
                    <a:gd name="T39" fmla="*/ 50403121 h 184"/>
                    <a:gd name="T40" fmla="*/ 11514850 w 131"/>
                    <a:gd name="T41" fmla="*/ 35912425 h 184"/>
                    <a:gd name="T42" fmla="*/ 5117178 w 131"/>
                    <a:gd name="T43" fmla="*/ 22681405 h 184"/>
                    <a:gd name="T44" fmla="*/ 0 w 131"/>
                    <a:gd name="T45" fmla="*/ 3779838 h 184"/>
                    <a:gd name="T46" fmla="*/ 1918742 w 131"/>
                    <a:gd name="T47" fmla="*/ 0 h 184"/>
                    <a:gd name="T48" fmla="*/ 5117178 w 131"/>
                    <a:gd name="T49" fmla="*/ 1889919 h 184"/>
                    <a:gd name="T50" fmla="*/ 5117178 w 131"/>
                    <a:gd name="T51" fmla="*/ 1889919 h 18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1"/>
                    <a:gd name="T79" fmla="*/ 0 h 184"/>
                    <a:gd name="T80" fmla="*/ 131 w 131"/>
                    <a:gd name="T81" fmla="*/ 184 h 18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1" h="184">
                      <a:moveTo>
                        <a:pt x="8" y="3"/>
                      </a:moveTo>
                      <a:lnTo>
                        <a:pt x="18" y="25"/>
                      </a:lnTo>
                      <a:lnTo>
                        <a:pt x="27" y="50"/>
                      </a:lnTo>
                      <a:lnTo>
                        <a:pt x="40" y="74"/>
                      </a:lnTo>
                      <a:lnTo>
                        <a:pt x="47" y="85"/>
                      </a:lnTo>
                      <a:lnTo>
                        <a:pt x="54" y="98"/>
                      </a:lnTo>
                      <a:lnTo>
                        <a:pt x="63" y="109"/>
                      </a:lnTo>
                      <a:lnTo>
                        <a:pt x="71" y="120"/>
                      </a:lnTo>
                      <a:lnTo>
                        <a:pt x="80" y="131"/>
                      </a:lnTo>
                      <a:lnTo>
                        <a:pt x="89" y="141"/>
                      </a:lnTo>
                      <a:lnTo>
                        <a:pt x="110" y="158"/>
                      </a:lnTo>
                      <a:lnTo>
                        <a:pt x="129" y="176"/>
                      </a:lnTo>
                      <a:lnTo>
                        <a:pt x="131" y="182"/>
                      </a:lnTo>
                      <a:lnTo>
                        <a:pt x="124" y="184"/>
                      </a:lnTo>
                      <a:lnTo>
                        <a:pt x="100" y="169"/>
                      </a:lnTo>
                      <a:lnTo>
                        <a:pt x="76" y="152"/>
                      </a:lnTo>
                      <a:lnTo>
                        <a:pt x="68" y="141"/>
                      </a:lnTo>
                      <a:lnTo>
                        <a:pt x="56" y="124"/>
                      </a:lnTo>
                      <a:lnTo>
                        <a:pt x="44" y="103"/>
                      </a:lnTo>
                      <a:lnTo>
                        <a:pt x="30" y="80"/>
                      </a:lnTo>
                      <a:lnTo>
                        <a:pt x="18" y="57"/>
                      </a:lnTo>
                      <a:lnTo>
                        <a:pt x="8" y="36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8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3" name="Freeform 213"/>
                <p:cNvSpPr>
                  <a:spLocks/>
                </p:cNvSpPr>
                <p:nvPr/>
              </p:nvSpPr>
              <p:spPr bwMode="auto">
                <a:xfrm>
                  <a:off x="1579563" y="4503738"/>
                  <a:ext cx="90488" cy="133350"/>
                </a:xfrm>
                <a:custGeom>
                  <a:avLst/>
                  <a:gdLst>
                    <a:gd name="T0" fmla="*/ 5670581 w 114"/>
                    <a:gd name="T1" fmla="*/ 1889919 h 168"/>
                    <a:gd name="T2" fmla="*/ 9450440 w 114"/>
                    <a:gd name="T3" fmla="*/ 11341099 h 168"/>
                    <a:gd name="T4" fmla="*/ 13231095 w 114"/>
                    <a:gd name="T5" fmla="*/ 21421723 h 168"/>
                    <a:gd name="T6" fmla="*/ 18271434 w 114"/>
                    <a:gd name="T7" fmla="*/ 33392269 h 168"/>
                    <a:gd name="T8" fmla="*/ 23942013 w 114"/>
                    <a:gd name="T9" fmla="*/ 44732571 h 168"/>
                    <a:gd name="T10" fmla="*/ 28352118 w 114"/>
                    <a:gd name="T11" fmla="*/ 56703123 h 168"/>
                    <a:gd name="T12" fmla="*/ 37173108 w 114"/>
                    <a:gd name="T13" fmla="*/ 73714767 h 168"/>
                    <a:gd name="T14" fmla="*/ 45993304 w 114"/>
                    <a:gd name="T15" fmla="*/ 83795388 h 168"/>
                    <a:gd name="T16" fmla="*/ 54814307 w 114"/>
                    <a:gd name="T17" fmla="*/ 90095380 h 168"/>
                    <a:gd name="T18" fmla="*/ 70564771 w 114"/>
                    <a:gd name="T19" fmla="*/ 100176001 h 168"/>
                    <a:gd name="T20" fmla="*/ 71825252 w 114"/>
                    <a:gd name="T21" fmla="*/ 105216336 h 168"/>
                    <a:gd name="T22" fmla="*/ 68044601 w 114"/>
                    <a:gd name="T23" fmla="*/ 105846574 h 168"/>
                    <a:gd name="T24" fmla="*/ 45363063 w 114"/>
                    <a:gd name="T25" fmla="*/ 95765928 h 168"/>
                    <a:gd name="T26" fmla="*/ 34022698 w 114"/>
                    <a:gd name="T27" fmla="*/ 87575224 h 168"/>
                    <a:gd name="T28" fmla="*/ 25831942 w 114"/>
                    <a:gd name="T29" fmla="*/ 80644996 h 168"/>
                    <a:gd name="T30" fmla="*/ 19531121 w 114"/>
                    <a:gd name="T31" fmla="*/ 66783744 h 168"/>
                    <a:gd name="T32" fmla="*/ 15751264 w 114"/>
                    <a:gd name="T33" fmla="*/ 54813205 h 168"/>
                    <a:gd name="T34" fmla="*/ 11341163 w 114"/>
                    <a:gd name="T35" fmla="*/ 41582972 h 168"/>
                    <a:gd name="T36" fmla="*/ 2520170 w 114"/>
                    <a:gd name="T37" fmla="*/ 17010856 h 168"/>
                    <a:gd name="T38" fmla="*/ 0 w 114"/>
                    <a:gd name="T39" fmla="*/ 3779838 h 168"/>
                    <a:gd name="T40" fmla="*/ 1889929 w 114"/>
                    <a:gd name="T41" fmla="*/ 0 h 168"/>
                    <a:gd name="T42" fmla="*/ 5670581 w 114"/>
                    <a:gd name="T43" fmla="*/ 1889919 h 168"/>
                    <a:gd name="T44" fmla="*/ 5670581 w 114"/>
                    <a:gd name="T45" fmla="*/ 1889919 h 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4"/>
                    <a:gd name="T70" fmla="*/ 0 h 168"/>
                    <a:gd name="T71" fmla="*/ 114 w 114"/>
                    <a:gd name="T72" fmla="*/ 168 h 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4" h="168">
                      <a:moveTo>
                        <a:pt x="9" y="3"/>
                      </a:moveTo>
                      <a:lnTo>
                        <a:pt x="15" y="18"/>
                      </a:lnTo>
                      <a:lnTo>
                        <a:pt x="21" y="34"/>
                      </a:lnTo>
                      <a:lnTo>
                        <a:pt x="29" y="53"/>
                      </a:lnTo>
                      <a:lnTo>
                        <a:pt x="38" y="71"/>
                      </a:lnTo>
                      <a:lnTo>
                        <a:pt x="45" y="90"/>
                      </a:lnTo>
                      <a:lnTo>
                        <a:pt x="59" y="117"/>
                      </a:lnTo>
                      <a:lnTo>
                        <a:pt x="73" y="133"/>
                      </a:lnTo>
                      <a:lnTo>
                        <a:pt x="87" y="143"/>
                      </a:lnTo>
                      <a:lnTo>
                        <a:pt x="112" y="159"/>
                      </a:lnTo>
                      <a:lnTo>
                        <a:pt x="114" y="167"/>
                      </a:lnTo>
                      <a:lnTo>
                        <a:pt x="108" y="168"/>
                      </a:lnTo>
                      <a:lnTo>
                        <a:pt x="72" y="152"/>
                      </a:lnTo>
                      <a:lnTo>
                        <a:pt x="54" y="139"/>
                      </a:lnTo>
                      <a:lnTo>
                        <a:pt x="41" y="128"/>
                      </a:lnTo>
                      <a:lnTo>
                        <a:pt x="31" y="106"/>
                      </a:lnTo>
                      <a:lnTo>
                        <a:pt x="25" y="87"/>
                      </a:lnTo>
                      <a:lnTo>
                        <a:pt x="18" y="66"/>
                      </a:lnTo>
                      <a:lnTo>
                        <a:pt x="4" y="27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2" name="Group 436"/>
              <p:cNvGrpSpPr>
                <a:grpSpLocks/>
              </p:cNvGrpSpPr>
              <p:nvPr/>
            </p:nvGrpSpPr>
            <p:grpSpPr bwMode="auto">
              <a:xfrm>
                <a:off x="5286380" y="4786322"/>
                <a:ext cx="117475" cy="206375"/>
                <a:chOff x="1579563" y="4430713"/>
                <a:chExt cx="117475" cy="206375"/>
              </a:xfrm>
            </p:grpSpPr>
            <p:sp>
              <p:nvSpPr>
                <p:cNvPr id="7230" name="Freeform 212"/>
                <p:cNvSpPr>
                  <a:spLocks/>
                </p:cNvSpPr>
                <p:nvPr/>
              </p:nvSpPr>
              <p:spPr bwMode="auto">
                <a:xfrm>
                  <a:off x="1592263" y="4430713"/>
                  <a:ext cx="104775" cy="146050"/>
                </a:xfrm>
                <a:custGeom>
                  <a:avLst/>
                  <a:gdLst>
                    <a:gd name="T0" fmla="*/ 5117178 w 131"/>
                    <a:gd name="T1" fmla="*/ 1889919 h 184"/>
                    <a:gd name="T2" fmla="*/ 11514850 w 131"/>
                    <a:gd name="T3" fmla="*/ 15751176 h 184"/>
                    <a:gd name="T4" fmla="*/ 17271877 w 131"/>
                    <a:gd name="T5" fmla="*/ 31501558 h 184"/>
                    <a:gd name="T6" fmla="*/ 25587489 w 131"/>
                    <a:gd name="T7" fmla="*/ 46623284 h 184"/>
                    <a:gd name="T8" fmla="*/ 30065625 w 131"/>
                    <a:gd name="T9" fmla="*/ 53553526 h 184"/>
                    <a:gd name="T10" fmla="*/ 34543754 w 131"/>
                    <a:gd name="T11" fmla="*/ 61743436 h 184"/>
                    <a:gd name="T12" fmla="*/ 40300778 w 131"/>
                    <a:gd name="T13" fmla="*/ 68674458 h 184"/>
                    <a:gd name="T14" fmla="*/ 45417954 w 131"/>
                    <a:gd name="T15" fmla="*/ 75604687 h 184"/>
                    <a:gd name="T16" fmla="*/ 51175778 w 131"/>
                    <a:gd name="T17" fmla="*/ 82534916 h 184"/>
                    <a:gd name="T18" fmla="*/ 56932814 w 131"/>
                    <a:gd name="T19" fmla="*/ 88835702 h 184"/>
                    <a:gd name="T20" fmla="*/ 70366402 w 131"/>
                    <a:gd name="T21" fmla="*/ 99546561 h 184"/>
                    <a:gd name="T22" fmla="*/ 82520297 w 131"/>
                    <a:gd name="T23" fmla="*/ 110886888 h 184"/>
                    <a:gd name="T24" fmla="*/ 83799991 w 131"/>
                    <a:gd name="T25" fmla="*/ 114667518 h 184"/>
                    <a:gd name="T26" fmla="*/ 79321861 w 131"/>
                    <a:gd name="T27" fmla="*/ 115927199 h 184"/>
                    <a:gd name="T28" fmla="*/ 63969532 w 131"/>
                    <a:gd name="T29" fmla="*/ 106476814 h 184"/>
                    <a:gd name="T30" fmla="*/ 48616390 w 131"/>
                    <a:gd name="T31" fmla="*/ 95765931 h 184"/>
                    <a:gd name="T32" fmla="*/ 43499213 w 131"/>
                    <a:gd name="T33" fmla="*/ 88835702 h 184"/>
                    <a:gd name="T34" fmla="*/ 35822648 w 131"/>
                    <a:gd name="T35" fmla="*/ 78124843 h 184"/>
                    <a:gd name="T36" fmla="*/ 28146883 w 131"/>
                    <a:gd name="T37" fmla="*/ 64893828 h 184"/>
                    <a:gd name="T38" fmla="*/ 19190618 w 131"/>
                    <a:gd name="T39" fmla="*/ 50403121 h 184"/>
                    <a:gd name="T40" fmla="*/ 11514850 w 131"/>
                    <a:gd name="T41" fmla="*/ 35912425 h 184"/>
                    <a:gd name="T42" fmla="*/ 5117178 w 131"/>
                    <a:gd name="T43" fmla="*/ 22681405 h 184"/>
                    <a:gd name="T44" fmla="*/ 0 w 131"/>
                    <a:gd name="T45" fmla="*/ 3779838 h 184"/>
                    <a:gd name="T46" fmla="*/ 1918742 w 131"/>
                    <a:gd name="T47" fmla="*/ 0 h 184"/>
                    <a:gd name="T48" fmla="*/ 5117178 w 131"/>
                    <a:gd name="T49" fmla="*/ 1889919 h 184"/>
                    <a:gd name="T50" fmla="*/ 5117178 w 131"/>
                    <a:gd name="T51" fmla="*/ 1889919 h 18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1"/>
                    <a:gd name="T79" fmla="*/ 0 h 184"/>
                    <a:gd name="T80" fmla="*/ 131 w 131"/>
                    <a:gd name="T81" fmla="*/ 184 h 18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1" h="184">
                      <a:moveTo>
                        <a:pt x="8" y="3"/>
                      </a:moveTo>
                      <a:lnTo>
                        <a:pt x="18" y="25"/>
                      </a:lnTo>
                      <a:lnTo>
                        <a:pt x="27" y="50"/>
                      </a:lnTo>
                      <a:lnTo>
                        <a:pt x="40" y="74"/>
                      </a:lnTo>
                      <a:lnTo>
                        <a:pt x="47" y="85"/>
                      </a:lnTo>
                      <a:lnTo>
                        <a:pt x="54" y="98"/>
                      </a:lnTo>
                      <a:lnTo>
                        <a:pt x="63" y="109"/>
                      </a:lnTo>
                      <a:lnTo>
                        <a:pt x="71" y="120"/>
                      </a:lnTo>
                      <a:lnTo>
                        <a:pt x="80" y="131"/>
                      </a:lnTo>
                      <a:lnTo>
                        <a:pt x="89" y="141"/>
                      </a:lnTo>
                      <a:lnTo>
                        <a:pt x="110" y="158"/>
                      </a:lnTo>
                      <a:lnTo>
                        <a:pt x="129" y="176"/>
                      </a:lnTo>
                      <a:lnTo>
                        <a:pt x="131" y="182"/>
                      </a:lnTo>
                      <a:lnTo>
                        <a:pt x="124" y="184"/>
                      </a:lnTo>
                      <a:lnTo>
                        <a:pt x="100" y="169"/>
                      </a:lnTo>
                      <a:lnTo>
                        <a:pt x="76" y="152"/>
                      </a:lnTo>
                      <a:lnTo>
                        <a:pt x="68" y="141"/>
                      </a:lnTo>
                      <a:lnTo>
                        <a:pt x="56" y="124"/>
                      </a:lnTo>
                      <a:lnTo>
                        <a:pt x="44" y="103"/>
                      </a:lnTo>
                      <a:lnTo>
                        <a:pt x="30" y="80"/>
                      </a:lnTo>
                      <a:lnTo>
                        <a:pt x="18" y="57"/>
                      </a:lnTo>
                      <a:lnTo>
                        <a:pt x="8" y="36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8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1" name="Freeform 213"/>
                <p:cNvSpPr>
                  <a:spLocks/>
                </p:cNvSpPr>
                <p:nvPr/>
              </p:nvSpPr>
              <p:spPr bwMode="auto">
                <a:xfrm>
                  <a:off x="1579563" y="4503738"/>
                  <a:ext cx="90488" cy="133350"/>
                </a:xfrm>
                <a:custGeom>
                  <a:avLst/>
                  <a:gdLst>
                    <a:gd name="T0" fmla="*/ 5670581 w 114"/>
                    <a:gd name="T1" fmla="*/ 1889919 h 168"/>
                    <a:gd name="T2" fmla="*/ 9450440 w 114"/>
                    <a:gd name="T3" fmla="*/ 11341099 h 168"/>
                    <a:gd name="T4" fmla="*/ 13231095 w 114"/>
                    <a:gd name="T5" fmla="*/ 21421723 h 168"/>
                    <a:gd name="T6" fmla="*/ 18271434 w 114"/>
                    <a:gd name="T7" fmla="*/ 33392269 h 168"/>
                    <a:gd name="T8" fmla="*/ 23942013 w 114"/>
                    <a:gd name="T9" fmla="*/ 44732571 h 168"/>
                    <a:gd name="T10" fmla="*/ 28352118 w 114"/>
                    <a:gd name="T11" fmla="*/ 56703123 h 168"/>
                    <a:gd name="T12" fmla="*/ 37173108 w 114"/>
                    <a:gd name="T13" fmla="*/ 73714767 h 168"/>
                    <a:gd name="T14" fmla="*/ 45993304 w 114"/>
                    <a:gd name="T15" fmla="*/ 83795388 h 168"/>
                    <a:gd name="T16" fmla="*/ 54814307 w 114"/>
                    <a:gd name="T17" fmla="*/ 90095380 h 168"/>
                    <a:gd name="T18" fmla="*/ 70564771 w 114"/>
                    <a:gd name="T19" fmla="*/ 100176001 h 168"/>
                    <a:gd name="T20" fmla="*/ 71825252 w 114"/>
                    <a:gd name="T21" fmla="*/ 105216336 h 168"/>
                    <a:gd name="T22" fmla="*/ 68044601 w 114"/>
                    <a:gd name="T23" fmla="*/ 105846574 h 168"/>
                    <a:gd name="T24" fmla="*/ 45363063 w 114"/>
                    <a:gd name="T25" fmla="*/ 95765928 h 168"/>
                    <a:gd name="T26" fmla="*/ 34022698 w 114"/>
                    <a:gd name="T27" fmla="*/ 87575224 h 168"/>
                    <a:gd name="T28" fmla="*/ 25831942 w 114"/>
                    <a:gd name="T29" fmla="*/ 80644996 h 168"/>
                    <a:gd name="T30" fmla="*/ 19531121 w 114"/>
                    <a:gd name="T31" fmla="*/ 66783744 h 168"/>
                    <a:gd name="T32" fmla="*/ 15751264 w 114"/>
                    <a:gd name="T33" fmla="*/ 54813205 h 168"/>
                    <a:gd name="T34" fmla="*/ 11341163 w 114"/>
                    <a:gd name="T35" fmla="*/ 41582972 h 168"/>
                    <a:gd name="T36" fmla="*/ 2520170 w 114"/>
                    <a:gd name="T37" fmla="*/ 17010856 h 168"/>
                    <a:gd name="T38" fmla="*/ 0 w 114"/>
                    <a:gd name="T39" fmla="*/ 3779838 h 168"/>
                    <a:gd name="T40" fmla="*/ 1889929 w 114"/>
                    <a:gd name="T41" fmla="*/ 0 h 168"/>
                    <a:gd name="T42" fmla="*/ 5670581 w 114"/>
                    <a:gd name="T43" fmla="*/ 1889919 h 168"/>
                    <a:gd name="T44" fmla="*/ 5670581 w 114"/>
                    <a:gd name="T45" fmla="*/ 1889919 h 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4"/>
                    <a:gd name="T70" fmla="*/ 0 h 168"/>
                    <a:gd name="T71" fmla="*/ 114 w 114"/>
                    <a:gd name="T72" fmla="*/ 168 h 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4" h="168">
                      <a:moveTo>
                        <a:pt x="9" y="3"/>
                      </a:moveTo>
                      <a:lnTo>
                        <a:pt x="15" y="18"/>
                      </a:lnTo>
                      <a:lnTo>
                        <a:pt x="21" y="34"/>
                      </a:lnTo>
                      <a:lnTo>
                        <a:pt x="29" y="53"/>
                      </a:lnTo>
                      <a:lnTo>
                        <a:pt x="38" y="71"/>
                      </a:lnTo>
                      <a:lnTo>
                        <a:pt x="45" y="90"/>
                      </a:lnTo>
                      <a:lnTo>
                        <a:pt x="59" y="117"/>
                      </a:lnTo>
                      <a:lnTo>
                        <a:pt x="73" y="133"/>
                      </a:lnTo>
                      <a:lnTo>
                        <a:pt x="87" y="143"/>
                      </a:lnTo>
                      <a:lnTo>
                        <a:pt x="112" y="159"/>
                      </a:lnTo>
                      <a:lnTo>
                        <a:pt x="114" y="167"/>
                      </a:lnTo>
                      <a:lnTo>
                        <a:pt x="108" y="168"/>
                      </a:lnTo>
                      <a:lnTo>
                        <a:pt x="72" y="152"/>
                      </a:lnTo>
                      <a:lnTo>
                        <a:pt x="54" y="139"/>
                      </a:lnTo>
                      <a:lnTo>
                        <a:pt x="41" y="128"/>
                      </a:lnTo>
                      <a:lnTo>
                        <a:pt x="31" y="106"/>
                      </a:lnTo>
                      <a:lnTo>
                        <a:pt x="25" y="87"/>
                      </a:lnTo>
                      <a:lnTo>
                        <a:pt x="18" y="66"/>
                      </a:lnTo>
                      <a:lnTo>
                        <a:pt x="4" y="27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3" name="Group 442"/>
              <p:cNvGrpSpPr>
                <a:grpSpLocks/>
              </p:cNvGrpSpPr>
              <p:nvPr/>
            </p:nvGrpSpPr>
            <p:grpSpPr bwMode="auto">
              <a:xfrm>
                <a:off x="3214680" y="3071810"/>
                <a:ext cx="142877" cy="165100"/>
                <a:chOff x="0" y="4933951"/>
                <a:chExt cx="123825" cy="165100"/>
              </a:xfrm>
            </p:grpSpPr>
            <p:sp>
              <p:nvSpPr>
                <p:cNvPr id="7228" name="Freeform 160"/>
                <p:cNvSpPr>
                  <a:spLocks/>
                </p:cNvSpPr>
                <p:nvPr/>
              </p:nvSpPr>
              <p:spPr bwMode="auto">
                <a:xfrm>
                  <a:off x="22225" y="4933951"/>
                  <a:ext cx="101600" cy="106363"/>
                </a:xfrm>
                <a:custGeom>
                  <a:avLst/>
                  <a:gdLst>
                    <a:gd name="T0" fmla="*/ 0 w 129"/>
                    <a:gd name="T1" fmla="*/ 0 h 133"/>
                    <a:gd name="T2" fmla="*/ 14887156 w 129"/>
                    <a:gd name="T3" fmla="*/ 3837065 h 133"/>
                    <a:gd name="T4" fmla="*/ 24812447 w 129"/>
                    <a:gd name="T5" fmla="*/ 21745232 h 133"/>
                    <a:gd name="T6" fmla="*/ 32256028 w 129"/>
                    <a:gd name="T7" fmla="*/ 44129441 h 133"/>
                    <a:gd name="T8" fmla="*/ 39079764 w 129"/>
                    <a:gd name="T9" fmla="*/ 60118284 h 133"/>
                    <a:gd name="T10" fmla="*/ 44662249 w 129"/>
                    <a:gd name="T11" fmla="*/ 64595125 h 133"/>
                    <a:gd name="T12" fmla="*/ 52105836 w 129"/>
                    <a:gd name="T13" fmla="*/ 70350720 h 133"/>
                    <a:gd name="T14" fmla="*/ 67613611 w 129"/>
                    <a:gd name="T15" fmla="*/ 78025647 h 133"/>
                    <a:gd name="T16" fmla="*/ 76918277 w 129"/>
                    <a:gd name="T17" fmla="*/ 79944178 h 133"/>
                    <a:gd name="T18" fmla="*/ 80019832 w 129"/>
                    <a:gd name="T19" fmla="*/ 81862710 h 133"/>
                    <a:gd name="T20" fmla="*/ 76918277 w 129"/>
                    <a:gd name="T21" fmla="*/ 85060796 h 133"/>
                    <a:gd name="T22" fmla="*/ 52105836 w 129"/>
                    <a:gd name="T23" fmla="*/ 80583956 h 133"/>
                    <a:gd name="T24" fmla="*/ 29154473 w 129"/>
                    <a:gd name="T25" fmla="*/ 68432188 h 133"/>
                    <a:gd name="T26" fmla="*/ 22951357 w 129"/>
                    <a:gd name="T27" fmla="*/ 54361889 h 133"/>
                    <a:gd name="T28" fmla="*/ 21090266 w 129"/>
                    <a:gd name="T29" fmla="*/ 36454515 h 133"/>
                    <a:gd name="T30" fmla="*/ 17368872 w 129"/>
                    <a:gd name="T31" fmla="*/ 19825900 h 133"/>
                    <a:gd name="T32" fmla="*/ 14267317 w 129"/>
                    <a:gd name="T33" fmla="*/ 12790748 h 133"/>
                    <a:gd name="T34" fmla="*/ 8684042 w 129"/>
                    <a:gd name="T35" fmla="*/ 7674930 h 133"/>
                    <a:gd name="T36" fmla="*/ 0 w 129"/>
                    <a:gd name="T37" fmla="*/ 0 h 133"/>
                    <a:gd name="T38" fmla="*/ 0 w 129"/>
                    <a:gd name="T39" fmla="*/ 0 h 13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9"/>
                    <a:gd name="T61" fmla="*/ 0 h 133"/>
                    <a:gd name="T62" fmla="*/ 129 w 129"/>
                    <a:gd name="T63" fmla="*/ 133 h 13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9" h="133">
                      <a:moveTo>
                        <a:pt x="0" y="0"/>
                      </a:moveTo>
                      <a:lnTo>
                        <a:pt x="24" y="6"/>
                      </a:lnTo>
                      <a:lnTo>
                        <a:pt x="40" y="34"/>
                      </a:lnTo>
                      <a:lnTo>
                        <a:pt x="52" y="69"/>
                      </a:lnTo>
                      <a:lnTo>
                        <a:pt x="63" y="94"/>
                      </a:lnTo>
                      <a:lnTo>
                        <a:pt x="72" y="101"/>
                      </a:lnTo>
                      <a:lnTo>
                        <a:pt x="84" y="110"/>
                      </a:lnTo>
                      <a:lnTo>
                        <a:pt x="109" y="122"/>
                      </a:lnTo>
                      <a:lnTo>
                        <a:pt x="124" y="125"/>
                      </a:lnTo>
                      <a:lnTo>
                        <a:pt x="129" y="128"/>
                      </a:lnTo>
                      <a:lnTo>
                        <a:pt x="124" y="133"/>
                      </a:lnTo>
                      <a:lnTo>
                        <a:pt x="84" y="126"/>
                      </a:lnTo>
                      <a:lnTo>
                        <a:pt x="47" y="107"/>
                      </a:lnTo>
                      <a:lnTo>
                        <a:pt x="37" y="85"/>
                      </a:lnTo>
                      <a:lnTo>
                        <a:pt x="34" y="57"/>
                      </a:lnTo>
                      <a:lnTo>
                        <a:pt x="28" y="31"/>
                      </a:lnTo>
                      <a:lnTo>
                        <a:pt x="23" y="20"/>
                      </a:lnTo>
                      <a:lnTo>
                        <a:pt x="1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9" name="Freeform 161"/>
                <p:cNvSpPr>
                  <a:spLocks/>
                </p:cNvSpPr>
                <p:nvPr/>
              </p:nvSpPr>
              <p:spPr bwMode="auto">
                <a:xfrm>
                  <a:off x="0" y="5014913"/>
                  <a:ext cx="92075" cy="84138"/>
                </a:xfrm>
                <a:custGeom>
                  <a:avLst/>
                  <a:gdLst>
                    <a:gd name="T0" fmla="*/ 3780632 w 116"/>
                    <a:gd name="T1" fmla="*/ 0 h 107"/>
                    <a:gd name="T2" fmla="*/ 13861259 w 116"/>
                    <a:gd name="T3" fmla="*/ 6801811 h 107"/>
                    <a:gd name="T4" fmla="*/ 23941881 w 116"/>
                    <a:gd name="T5" fmla="*/ 21022705 h 107"/>
                    <a:gd name="T6" fmla="*/ 29611642 w 116"/>
                    <a:gd name="T7" fmla="*/ 29061426 h 107"/>
                    <a:gd name="T8" fmla="*/ 35282191 w 116"/>
                    <a:gd name="T9" fmla="*/ 35863235 h 107"/>
                    <a:gd name="T10" fmla="*/ 39692264 w 116"/>
                    <a:gd name="T11" fmla="*/ 43283103 h 107"/>
                    <a:gd name="T12" fmla="*/ 43472895 w 116"/>
                    <a:gd name="T13" fmla="*/ 47611098 h 107"/>
                    <a:gd name="T14" fmla="*/ 56073685 w 116"/>
                    <a:gd name="T15" fmla="*/ 56267886 h 107"/>
                    <a:gd name="T16" fmla="*/ 69934144 w 116"/>
                    <a:gd name="T17" fmla="*/ 60595880 h 107"/>
                    <a:gd name="T18" fmla="*/ 73084537 w 116"/>
                    <a:gd name="T19" fmla="*/ 63687754 h 107"/>
                    <a:gd name="T20" fmla="*/ 69304700 w 116"/>
                    <a:gd name="T21" fmla="*/ 66160782 h 107"/>
                    <a:gd name="T22" fmla="*/ 52293055 w 116"/>
                    <a:gd name="T23" fmla="*/ 63687754 h 107"/>
                    <a:gd name="T24" fmla="*/ 36542665 w 116"/>
                    <a:gd name="T25" fmla="*/ 55030979 h 107"/>
                    <a:gd name="T26" fmla="*/ 23311644 w 116"/>
                    <a:gd name="T27" fmla="*/ 34626328 h 107"/>
                    <a:gd name="T28" fmla="*/ 17641095 w 116"/>
                    <a:gd name="T29" fmla="*/ 24114579 h 107"/>
                    <a:gd name="T30" fmla="*/ 11970544 w 116"/>
                    <a:gd name="T31" fmla="*/ 14221683 h 107"/>
                    <a:gd name="T32" fmla="*/ 2520156 w 116"/>
                    <a:gd name="T33" fmla="*/ 5564903 h 107"/>
                    <a:gd name="T34" fmla="*/ 0 w 116"/>
                    <a:gd name="T35" fmla="*/ 1236907 h 107"/>
                    <a:gd name="T36" fmla="*/ 3780632 w 116"/>
                    <a:gd name="T37" fmla="*/ 0 h 107"/>
                    <a:gd name="T38" fmla="*/ 3780632 w 116"/>
                    <a:gd name="T39" fmla="*/ 0 h 10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16"/>
                    <a:gd name="T61" fmla="*/ 0 h 107"/>
                    <a:gd name="T62" fmla="*/ 116 w 116"/>
                    <a:gd name="T63" fmla="*/ 107 h 10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16" h="107">
                      <a:moveTo>
                        <a:pt x="6" y="0"/>
                      </a:moveTo>
                      <a:lnTo>
                        <a:pt x="22" y="11"/>
                      </a:lnTo>
                      <a:lnTo>
                        <a:pt x="38" y="34"/>
                      </a:lnTo>
                      <a:lnTo>
                        <a:pt x="47" y="47"/>
                      </a:lnTo>
                      <a:lnTo>
                        <a:pt x="56" y="58"/>
                      </a:lnTo>
                      <a:lnTo>
                        <a:pt x="63" y="70"/>
                      </a:lnTo>
                      <a:lnTo>
                        <a:pt x="69" y="77"/>
                      </a:lnTo>
                      <a:lnTo>
                        <a:pt x="89" y="91"/>
                      </a:lnTo>
                      <a:lnTo>
                        <a:pt x="111" y="98"/>
                      </a:lnTo>
                      <a:lnTo>
                        <a:pt x="116" y="103"/>
                      </a:lnTo>
                      <a:lnTo>
                        <a:pt x="110" y="107"/>
                      </a:lnTo>
                      <a:lnTo>
                        <a:pt x="83" y="103"/>
                      </a:lnTo>
                      <a:lnTo>
                        <a:pt x="58" y="89"/>
                      </a:lnTo>
                      <a:lnTo>
                        <a:pt x="37" y="56"/>
                      </a:lnTo>
                      <a:lnTo>
                        <a:pt x="28" y="39"/>
                      </a:lnTo>
                      <a:lnTo>
                        <a:pt x="19" y="23"/>
                      </a:lnTo>
                      <a:lnTo>
                        <a:pt x="4" y="9"/>
                      </a:lnTo>
                      <a:lnTo>
                        <a:pt x="0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7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 rot="502923">
                <a:off x="2483620" y="3071810"/>
                <a:ext cx="713382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18" name="TextBox 17"/>
              <p:cNvSpPr txBox="1"/>
              <p:nvPr/>
            </p:nvSpPr>
            <p:spPr>
              <a:xfrm rot="21339330">
                <a:off x="2357422" y="3237314"/>
                <a:ext cx="928694" cy="400110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bg1"/>
                </a:outerShdw>
              </a:effectLst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smtClean="0"/>
                  <a:t>Enterprise</a:t>
                </a:r>
              </a:p>
              <a:p>
                <a:pPr algn="ctr">
                  <a:defRPr/>
                </a:pPr>
                <a:r>
                  <a:rPr lang="fi-FI" sz="1000" dirty="0" err="1" smtClean="0"/>
                  <a:t>Architecture</a:t>
                </a:r>
                <a:endParaRPr lang="en-US" sz="1000" dirty="0"/>
              </a:p>
            </p:txBody>
          </p:sp>
          <p:grpSp>
            <p:nvGrpSpPr>
              <p:cNvPr id="7188" name="Group 196"/>
              <p:cNvGrpSpPr>
                <a:grpSpLocks/>
              </p:cNvGrpSpPr>
              <p:nvPr/>
            </p:nvGrpSpPr>
            <p:grpSpPr bwMode="auto">
              <a:xfrm rot="812275">
                <a:off x="2787234" y="2225796"/>
                <a:ext cx="791194" cy="714380"/>
                <a:chOff x="2856401" y="3929066"/>
                <a:chExt cx="791194" cy="714380"/>
              </a:xfrm>
            </p:grpSpPr>
            <p:pic>
              <p:nvPicPr>
                <p:cNvPr id="45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46" name="TextBox 45"/>
                <p:cNvSpPr txBox="1"/>
                <p:nvPr/>
              </p:nvSpPr>
              <p:spPr>
                <a:xfrm rot="20654575">
                  <a:off x="2856401" y="4084707"/>
                  <a:ext cx="791194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 err="1" smtClean="0"/>
                    <a:t>Processes</a:t>
                  </a:r>
                  <a:endParaRPr lang="fi-FI" sz="1000" dirty="0" smtClean="0"/>
                </a:p>
                <a:p>
                  <a:pPr algn="ctr">
                    <a:defRPr/>
                  </a:pPr>
                  <a:r>
                    <a:rPr lang="fi-FI" sz="1000" dirty="0" err="1" smtClean="0"/>
                    <a:t>Adapting</a:t>
                  </a:r>
                  <a:endParaRPr lang="en-US" sz="1000" dirty="0"/>
                </a:p>
              </p:txBody>
            </p:sp>
          </p:grpSp>
          <p:grpSp>
            <p:nvGrpSpPr>
              <p:cNvPr id="7189" name="Group 199"/>
              <p:cNvGrpSpPr>
                <a:grpSpLocks/>
              </p:cNvGrpSpPr>
              <p:nvPr/>
            </p:nvGrpSpPr>
            <p:grpSpPr bwMode="auto">
              <a:xfrm rot="1084548">
                <a:off x="3786182" y="1785926"/>
                <a:ext cx="971394" cy="714380"/>
                <a:chOff x="2764427" y="3929066"/>
                <a:chExt cx="971394" cy="714380"/>
              </a:xfrm>
            </p:grpSpPr>
            <p:pic>
              <p:nvPicPr>
                <p:cNvPr id="43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44" name="TextBox 43"/>
                <p:cNvSpPr txBox="1"/>
                <p:nvPr/>
              </p:nvSpPr>
              <p:spPr>
                <a:xfrm rot="20654575">
                  <a:off x="2764427" y="4085236"/>
                  <a:ext cx="971394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 err="1"/>
                    <a:t>Change</a:t>
                  </a:r>
                  <a:endParaRPr lang="fi-FI" sz="1000" dirty="0"/>
                </a:p>
                <a:p>
                  <a:pPr algn="ctr">
                    <a:defRPr/>
                  </a:pPr>
                  <a:r>
                    <a:rPr lang="fi-FI" sz="1000" dirty="0"/>
                    <a:t>Management</a:t>
                  </a:r>
                  <a:endParaRPr lang="en-US" sz="1000" dirty="0"/>
                </a:p>
              </p:txBody>
            </p:sp>
          </p:grpSp>
          <p:grpSp>
            <p:nvGrpSpPr>
              <p:cNvPr id="7190" name="Group 202"/>
              <p:cNvGrpSpPr>
                <a:grpSpLocks/>
              </p:cNvGrpSpPr>
              <p:nvPr/>
            </p:nvGrpSpPr>
            <p:grpSpPr bwMode="auto">
              <a:xfrm rot="2012819">
                <a:off x="5572132" y="4500570"/>
                <a:ext cx="733354" cy="714380"/>
                <a:chOff x="2857488" y="3929066"/>
                <a:chExt cx="733354" cy="714380"/>
              </a:xfrm>
            </p:grpSpPr>
            <p:pic>
              <p:nvPicPr>
                <p:cNvPr id="41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42" name="TextBox 41"/>
                <p:cNvSpPr txBox="1"/>
                <p:nvPr/>
              </p:nvSpPr>
              <p:spPr>
                <a:xfrm rot="20654575">
                  <a:off x="2857488" y="4092560"/>
                  <a:ext cx="733354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/>
                    <a:t>IT </a:t>
                  </a:r>
                </a:p>
                <a:p>
                  <a:pPr algn="ctr">
                    <a:defRPr/>
                  </a:pPr>
                  <a:r>
                    <a:rPr lang="fi-FI" sz="1000" dirty="0" err="1"/>
                    <a:t>Strategy</a:t>
                  </a:r>
                  <a:endParaRPr lang="en-US" sz="1000" dirty="0"/>
                </a:p>
              </p:txBody>
            </p:sp>
          </p:grpSp>
          <p:grpSp>
            <p:nvGrpSpPr>
              <p:cNvPr id="7191" name="Group 205"/>
              <p:cNvGrpSpPr>
                <a:grpSpLocks/>
              </p:cNvGrpSpPr>
              <p:nvPr/>
            </p:nvGrpSpPr>
            <p:grpSpPr bwMode="auto">
              <a:xfrm rot="1400959">
                <a:off x="6069220" y="3426071"/>
                <a:ext cx="868618" cy="714380"/>
                <a:chOff x="2782467" y="3929066"/>
                <a:chExt cx="868618" cy="714380"/>
              </a:xfrm>
            </p:grpSpPr>
            <p:pic>
              <p:nvPicPr>
                <p:cNvPr id="39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40" name="TextBox 39"/>
                <p:cNvSpPr txBox="1"/>
                <p:nvPr/>
              </p:nvSpPr>
              <p:spPr>
                <a:xfrm rot="20654575">
                  <a:off x="2782467" y="4110933"/>
                  <a:ext cx="868618" cy="367532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/>
                    <a:t>IT </a:t>
                  </a:r>
                </a:p>
                <a:p>
                  <a:pPr algn="ctr">
                    <a:defRPr/>
                  </a:pPr>
                  <a:r>
                    <a:rPr lang="fi-FI" sz="1000" dirty="0" err="1"/>
                    <a:t>Development</a:t>
                  </a:r>
                  <a:endParaRPr lang="en-US" sz="1000" dirty="0"/>
                </a:p>
              </p:txBody>
            </p:sp>
          </p:grpSp>
          <p:grpSp>
            <p:nvGrpSpPr>
              <p:cNvPr id="7192" name="Group 208"/>
              <p:cNvGrpSpPr>
                <a:grpSpLocks/>
              </p:cNvGrpSpPr>
              <p:nvPr/>
            </p:nvGrpSpPr>
            <p:grpSpPr bwMode="auto">
              <a:xfrm rot="1032692">
                <a:off x="5909139" y="2143116"/>
                <a:ext cx="806001" cy="714380"/>
                <a:chOff x="2825233" y="3929066"/>
                <a:chExt cx="806001" cy="714380"/>
              </a:xfrm>
            </p:grpSpPr>
            <p:pic>
              <p:nvPicPr>
                <p:cNvPr id="37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38" name="TextBox 37"/>
                <p:cNvSpPr txBox="1"/>
                <p:nvPr/>
              </p:nvSpPr>
              <p:spPr>
                <a:xfrm rot="20654575">
                  <a:off x="2825233" y="4069977"/>
                  <a:ext cx="806001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/>
                    <a:t>IT </a:t>
                  </a:r>
                </a:p>
                <a:p>
                  <a:pPr algn="ctr">
                    <a:defRPr/>
                  </a:pPr>
                  <a:r>
                    <a:rPr lang="fi-FI" sz="1000" dirty="0" err="1"/>
                    <a:t>Production</a:t>
                  </a:r>
                  <a:endParaRPr lang="en-US" sz="1000" dirty="0"/>
                </a:p>
              </p:txBody>
            </p:sp>
          </p:grpSp>
          <p:grpSp>
            <p:nvGrpSpPr>
              <p:cNvPr id="7193" name="Group 211"/>
              <p:cNvGrpSpPr>
                <a:grpSpLocks/>
              </p:cNvGrpSpPr>
              <p:nvPr/>
            </p:nvGrpSpPr>
            <p:grpSpPr bwMode="auto">
              <a:xfrm rot="984146">
                <a:off x="4928799" y="1722086"/>
                <a:ext cx="928635" cy="714380"/>
                <a:chOff x="2786754" y="3929066"/>
                <a:chExt cx="928635" cy="714380"/>
              </a:xfrm>
            </p:grpSpPr>
            <p:pic>
              <p:nvPicPr>
                <p:cNvPr id="35" name="Picture 4" descr="C:\Documents and Settings\haanhyvo\Local Settings\Temporary Internet Files\Content.IE5\ZCHX9O0J\MPj04339950000[1]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7000" contrast="-25000"/>
                </a:blip>
                <a:srcRect l="16952" r="17911" b="10520"/>
                <a:stretch>
                  <a:fillRect/>
                </a:stretch>
              </p:blipFill>
              <p:spPr bwMode="auto">
                <a:xfrm>
                  <a:off x="2888378" y="3929066"/>
                  <a:ext cx="693369" cy="714380"/>
                </a:xfrm>
                <a:prstGeom prst="ellipse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 rot="20654575">
                  <a:off x="2786754" y="4084968"/>
                  <a:ext cx="928635" cy="40011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 extrusionH="76200">
                  <a:extrusionClr>
                    <a:schemeClr val="bg1"/>
                  </a:extrusionClr>
                  <a:contourClr>
                    <a:schemeClr val="bg1"/>
                  </a:contourClr>
                </a:sp3d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fi-FI" sz="1000" dirty="0"/>
                    <a:t>Financial</a:t>
                  </a:r>
                </a:p>
                <a:p>
                  <a:pPr algn="ctr">
                    <a:defRPr/>
                  </a:pPr>
                  <a:r>
                    <a:rPr lang="fi-FI" sz="1000" dirty="0"/>
                    <a:t>Management</a:t>
                  </a:r>
                  <a:endParaRPr lang="en-US" sz="1000" dirty="0"/>
                </a:p>
              </p:txBody>
            </p:sp>
          </p:grpSp>
          <p:grpSp>
            <p:nvGrpSpPr>
              <p:cNvPr id="7194" name="Group 277"/>
              <p:cNvGrpSpPr>
                <a:grpSpLocks/>
              </p:cNvGrpSpPr>
              <p:nvPr/>
            </p:nvGrpSpPr>
            <p:grpSpPr bwMode="auto">
              <a:xfrm>
                <a:off x="4929190" y="4357694"/>
                <a:ext cx="192088" cy="242887"/>
                <a:chOff x="831850" y="2932113"/>
                <a:chExt cx="192088" cy="242887"/>
              </a:xfrm>
            </p:grpSpPr>
            <p:sp>
              <p:nvSpPr>
                <p:cNvPr id="7198" name="Freeform 137"/>
                <p:cNvSpPr>
                  <a:spLocks/>
                </p:cNvSpPr>
                <p:nvPr/>
              </p:nvSpPr>
              <p:spPr bwMode="auto">
                <a:xfrm>
                  <a:off x="911225" y="2992438"/>
                  <a:ext cx="111125" cy="63500"/>
                </a:xfrm>
                <a:custGeom>
                  <a:avLst/>
                  <a:gdLst>
                    <a:gd name="T0" fmla="*/ 0 w 139"/>
                    <a:gd name="T1" fmla="*/ 49780858 h 81"/>
                    <a:gd name="T2" fmla="*/ 0 w 139"/>
                    <a:gd name="T3" fmla="*/ 47937007 h 81"/>
                    <a:gd name="T4" fmla="*/ 1278337 w 139"/>
                    <a:gd name="T5" fmla="*/ 42406237 h 81"/>
                    <a:gd name="T6" fmla="*/ 3835012 w 139"/>
                    <a:gd name="T7" fmla="*/ 35030832 h 81"/>
                    <a:gd name="T8" fmla="*/ 7670023 w 139"/>
                    <a:gd name="T9" fmla="*/ 25812361 h 81"/>
                    <a:gd name="T10" fmla="*/ 15339247 w 139"/>
                    <a:gd name="T11" fmla="*/ 17208500 h 81"/>
                    <a:gd name="T12" fmla="*/ 25565141 w 139"/>
                    <a:gd name="T13" fmla="*/ 9218475 h 81"/>
                    <a:gd name="T14" fmla="*/ 39626850 w 139"/>
                    <a:gd name="T15" fmla="*/ 3073086 h 81"/>
                    <a:gd name="T16" fmla="*/ 58161545 w 139"/>
                    <a:gd name="T17" fmla="*/ 0 h 81"/>
                    <a:gd name="T18" fmla="*/ 59439882 w 139"/>
                    <a:gd name="T19" fmla="*/ 0 h 81"/>
                    <a:gd name="T20" fmla="*/ 62635324 w 139"/>
                    <a:gd name="T21" fmla="*/ 1843852 h 81"/>
                    <a:gd name="T22" fmla="*/ 67748671 w 139"/>
                    <a:gd name="T23" fmla="*/ 3073086 h 81"/>
                    <a:gd name="T24" fmla="*/ 72861218 w 139"/>
                    <a:gd name="T25" fmla="*/ 6146172 h 81"/>
                    <a:gd name="T26" fmla="*/ 78614133 w 139"/>
                    <a:gd name="T27" fmla="*/ 8603858 h 81"/>
                    <a:gd name="T28" fmla="*/ 83726680 w 139"/>
                    <a:gd name="T29" fmla="*/ 13520797 h 81"/>
                    <a:gd name="T30" fmla="*/ 87561690 w 139"/>
                    <a:gd name="T31" fmla="*/ 18437734 h 81"/>
                    <a:gd name="T32" fmla="*/ 88840026 w 139"/>
                    <a:gd name="T33" fmla="*/ 25197737 h 81"/>
                    <a:gd name="T34" fmla="*/ 88840026 w 139"/>
                    <a:gd name="T35" fmla="*/ 26426978 h 81"/>
                    <a:gd name="T36" fmla="*/ 88201258 w 139"/>
                    <a:gd name="T37" fmla="*/ 30114680 h 81"/>
                    <a:gd name="T38" fmla="*/ 86283353 w 139"/>
                    <a:gd name="T39" fmla="*/ 34416215 h 81"/>
                    <a:gd name="T40" fmla="*/ 83087911 w 139"/>
                    <a:gd name="T41" fmla="*/ 39947769 h 81"/>
                    <a:gd name="T42" fmla="*/ 77974564 w 139"/>
                    <a:gd name="T43" fmla="*/ 44249304 h 81"/>
                    <a:gd name="T44" fmla="*/ 71583681 w 139"/>
                    <a:gd name="T45" fmla="*/ 47937007 h 81"/>
                    <a:gd name="T46" fmla="*/ 62635324 w 139"/>
                    <a:gd name="T47" fmla="*/ 49780858 h 81"/>
                    <a:gd name="T48" fmla="*/ 51131081 w 139"/>
                    <a:gd name="T49" fmla="*/ 48551624 h 81"/>
                    <a:gd name="T50" fmla="*/ 50491513 w 139"/>
                    <a:gd name="T51" fmla="*/ 47937007 h 81"/>
                    <a:gd name="T52" fmla="*/ 47935639 w 139"/>
                    <a:gd name="T53" fmla="*/ 46093155 h 81"/>
                    <a:gd name="T54" fmla="*/ 43461061 w 139"/>
                    <a:gd name="T55" fmla="*/ 44863921 h 81"/>
                    <a:gd name="T56" fmla="*/ 37708946 w 139"/>
                    <a:gd name="T57" fmla="*/ 43634687 h 81"/>
                    <a:gd name="T58" fmla="*/ 30039725 w 139"/>
                    <a:gd name="T59" fmla="*/ 42406237 h 81"/>
                    <a:gd name="T60" fmla="*/ 21091362 w 139"/>
                    <a:gd name="T61" fmla="*/ 42406237 h 81"/>
                    <a:gd name="T62" fmla="*/ 10865465 w 139"/>
                    <a:gd name="T63" fmla="*/ 45478538 h 81"/>
                    <a:gd name="T64" fmla="*/ 0 w 139"/>
                    <a:gd name="T65" fmla="*/ 49780858 h 8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9"/>
                    <a:gd name="T100" fmla="*/ 0 h 81"/>
                    <a:gd name="T101" fmla="*/ 139 w 139"/>
                    <a:gd name="T102" fmla="*/ 81 h 8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9" h="81">
                      <a:moveTo>
                        <a:pt x="0" y="81"/>
                      </a:moveTo>
                      <a:lnTo>
                        <a:pt x="0" y="78"/>
                      </a:lnTo>
                      <a:lnTo>
                        <a:pt x="2" y="69"/>
                      </a:lnTo>
                      <a:lnTo>
                        <a:pt x="6" y="57"/>
                      </a:lnTo>
                      <a:lnTo>
                        <a:pt x="12" y="42"/>
                      </a:lnTo>
                      <a:lnTo>
                        <a:pt x="24" y="28"/>
                      </a:lnTo>
                      <a:lnTo>
                        <a:pt x="40" y="15"/>
                      </a:lnTo>
                      <a:lnTo>
                        <a:pt x="62" y="5"/>
                      </a:lnTo>
                      <a:lnTo>
                        <a:pt x="91" y="0"/>
                      </a:lnTo>
                      <a:lnTo>
                        <a:pt x="93" y="0"/>
                      </a:lnTo>
                      <a:lnTo>
                        <a:pt x="98" y="3"/>
                      </a:lnTo>
                      <a:lnTo>
                        <a:pt x="106" y="5"/>
                      </a:lnTo>
                      <a:lnTo>
                        <a:pt x="114" y="10"/>
                      </a:lnTo>
                      <a:lnTo>
                        <a:pt x="123" y="14"/>
                      </a:lnTo>
                      <a:lnTo>
                        <a:pt x="131" y="22"/>
                      </a:lnTo>
                      <a:lnTo>
                        <a:pt x="137" y="30"/>
                      </a:lnTo>
                      <a:lnTo>
                        <a:pt x="139" y="41"/>
                      </a:lnTo>
                      <a:lnTo>
                        <a:pt x="139" y="43"/>
                      </a:lnTo>
                      <a:lnTo>
                        <a:pt x="138" y="49"/>
                      </a:lnTo>
                      <a:lnTo>
                        <a:pt x="135" y="56"/>
                      </a:lnTo>
                      <a:lnTo>
                        <a:pt x="130" y="65"/>
                      </a:lnTo>
                      <a:lnTo>
                        <a:pt x="122" y="72"/>
                      </a:lnTo>
                      <a:lnTo>
                        <a:pt x="112" y="78"/>
                      </a:lnTo>
                      <a:lnTo>
                        <a:pt x="98" y="81"/>
                      </a:lnTo>
                      <a:lnTo>
                        <a:pt x="80" y="79"/>
                      </a:lnTo>
                      <a:lnTo>
                        <a:pt x="79" y="78"/>
                      </a:lnTo>
                      <a:lnTo>
                        <a:pt x="75" y="75"/>
                      </a:lnTo>
                      <a:lnTo>
                        <a:pt x="68" y="73"/>
                      </a:lnTo>
                      <a:lnTo>
                        <a:pt x="59" y="71"/>
                      </a:lnTo>
                      <a:lnTo>
                        <a:pt x="47" y="69"/>
                      </a:lnTo>
                      <a:lnTo>
                        <a:pt x="33" y="69"/>
                      </a:lnTo>
                      <a:lnTo>
                        <a:pt x="17" y="74"/>
                      </a:lnTo>
                      <a:lnTo>
                        <a:pt x="0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9" name="Freeform 138"/>
                <p:cNvSpPr>
                  <a:spLocks/>
                </p:cNvSpPr>
                <p:nvPr/>
              </p:nvSpPr>
              <p:spPr bwMode="auto">
                <a:xfrm>
                  <a:off x="931863" y="3006725"/>
                  <a:ext cx="71438" cy="34925"/>
                </a:xfrm>
                <a:custGeom>
                  <a:avLst/>
                  <a:gdLst>
                    <a:gd name="T0" fmla="*/ 0 w 90"/>
                    <a:gd name="T1" fmla="*/ 23941879 h 44"/>
                    <a:gd name="T2" fmla="*/ 630242 w 90"/>
                    <a:gd name="T3" fmla="*/ 23311642 h 44"/>
                    <a:gd name="T4" fmla="*/ 2520174 w 90"/>
                    <a:gd name="T5" fmla="*/ 20161249 h 44"/>
                    <a:gd name="T6" fmla="*/ 5040348 w 90"/>
                    <a:gd name="T7" fmla="*/ 16380619 h 44"/>
                    <a:gd name="T8" fmla="*/ 9450454 w 90"/>
                    <a:gd name="T9" fmla="*/ 11341099 h 44"/>
                    <a:gd name="T10" fmla="*/ 14490803 w 90"/>
                    <a:gd name="T11" fmla="*/ 6930232 h 44"/>
                    <a:gd name="T12" fmla="*/ 21421874 w 90"/>
                    <a:gd name="T13" fmla="*/ 3779838 h 44"/>
                    <a:gd name="T14" fmla="*/ 28352157 w 90"/>
                    <a:gd name="T15" fmla="*/ 630237 h 44"/>
                    <a:gd name="T16" fmla="*/ 37802608 w 90"/>
                    <a:gd name="T17" fmla="*/ 0 h 44"/>
                    <a:gd name="T18" fmla="*/ 40953023 w 90"/>
                    <a:gd name="T19" fmla="*/ 630237 h 44"/>
                    <a:gd name="T20" fmla="*/ 47253852 w 90"/>
                    <a:gd name="T21" fmla="*/ 1889919 h 44"/>
                    <a:gd name="T22" fmla="*/ 53553900 w 90"/>
                    <a:gd name="T23" fmla="*/ 6300787 h 44"/>
                    <a:gd name="T24" fmla="*/ 56704315 w 90"/>
                    <a:gd name="T25" fmla="*/ 13861258 h 44"/>
                    <a:gd name="T26" fmla="*/ 56074073 w 90"/>
                    <a:gd name="T27" fmla="*/ 16380619 h 44"/>
                    <a:gd name="T28" fmla="*/ 52923659 w 90"/>
                    <a:gd name="T29" fmla="*/ 21421724 h 44"/>
                    <a:gd name="T30" fmla="*/ 47253852 w 90"/>
                    <a:gd name="T31" fmla="*/ 27091484 h 44"/>
                    <a:gd name="T32" fmla="*/ 37173160 w 90"/>
                    <a:gd name="T33" fmla="*/ 27721722 h 44"/>
                    <a:gd name="T34" fmla="*/ 36542918 w 90"/>
                    <a:gd name="T35" fmla="*/ 27091484 h 44"/>
                    <a:gd name="T36" fmla="*/ 34022745 w 90"/>
                    <a:gd name="T37" fmla="*/ 25201560 h 44"/>
                    <a:gd name="T38" fmla="*/ 30872331 w 90"/>
                    <a:gd name="T39" fmla="*/ 23941879 h 44"/>
                    <a:gd name="T40" fmla="*/ 26462226 w 90"/>
                    <a:gd name="T41" fmla="*/ 21421724 h 44"/>
                    <a:gd name="T42" fmla="*/ 20161390 w 90"/>
                    <a:gd name="T43" fmla="*/ 20161249 h 44"/>
                    <a:gd name="T44" fmla="*/ 14490803 w 90"/>
                    <a:gd name="T45" fmla="*/ 20161249 h 44"/>
                    <a:gd name="T46" fmla="*/ 7560522 w 90"/>
                    <a:gd name="T47" fmla="*/ 20791486 h 44"/>
                    <a:gd name="T48" fmla="*/ 0 w 90"/>
                    <a:gd name="T49" fmla="*/ 23941879 h 4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0"/>
                    <a:gd name="T76" fmla="*/ 0 h 44"/>
                    <a:gd name="T77" fmla="*/ 90 w 90"/>
                    <a:gd name="T78" fmla="*/ 44 h 4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0" h="44">
                      <a:moveTo>
                        <a:pt x="0" y="38"/>
                      </a:moveTo>
                      <a:lnTo>
                        <a:pt x="1" y="37"/>
                      </a:lnTo>
                      <a:lnTo>
                        <a:pt x="4" y="32"/>
                      </a:lnTo>
                      <a:lnTo>
                        <a:pt x="8" y="26"/>
                      </a:lnTo>
                      <a:lnTo>
                        <a:pt x="15" y="18"/>
                      </a:lnTo>
                      <a:lnTo>
                        <a:pt x="23" y="11"/>
                      </a:lnTo>
                      <a:lnTo>
                        <a:pt x="34" y="6"/>
                      </a:lnTo>
                      <a:lnTo>
                        <a:pt x="45" y="1"/>
                      </a:lnTo>
                      <a:lnTo>
                        <a:pt x="60" y="0"/>
                      </a:lnTo>
                      <a:lnTo>
                        <a:pt x="65" y="1"/>
                      </a:lnTo>
                      <a:lnTo>
                        <a:pt x="75" y="3"/>
                      </a:lnTo>
                      <a:lnTo>
                        <a:pt x="85" y="10"/>
                      </a:lnTo>
                      <a:lnTo>
                        <a:pt x="90" y="22"/>
                      </a:lnTo>
                      <a:lnTo>
                        <a:pt x="89" y="26"/>
                      </a:lnTo>
                      <a:lnTo>
                        <a:pt x="84" y="34"/>
                      </a:lnTo>
                      <a:lnTo>
                        <a:pt x="75" y="43"/>
                      </a:lnTo>
                      <a:lnTo>
                        <a:pt x="59" y="44"/>
                      </a:lnTo>
                      <a:lnTo>
                        <a:pt x="58" y="43"/>
                      </a:lnTo>
                      <a:lnTo>
                        <a:pt x="54" y="40"/>
                      </a:lnTo>
                      <a:lnTo>
                        <a:pt x="49" y="38"/>
                      </a:lnTo>
                      <a:lnTo>
                        <a:pt x="42" y="34"/>
                      </a:lnTo>
                      <a:lnTo>
                        <a:pt x="32" y="32"/>
                      </a:lnTo>
                      <a:lnTo>
                        <a:pt x="23" y="32"/>
                      </a:lnTo>
                      <a:lnTo>
                        <a:pt x="12" y="33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A0FF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Freeform 139"/>
                <p:cNvSpPr>
                  <a:spLocks/>
                </p:cNvSpPr>
                <p:nvPr/>
              </p:nvSpPr>
              <p:spPr bwMode="auto">
                <a:xfrm>
                  <a:off x="831850" y="2932113"/>
                  <a:ext cx="88900" cy="92075"/>
                </a:xfrm>
                <a:custGeom>
                  <a:avLst/>
                  <a:gdLst>
                    <a:gd name="T0" fmla="*/ 3848329 w 111"/>
                    <a:gd name="T1" fmla="*/ 71845816 h 118"/>
                    <a:gd name="T2" fmla="*/ 3207608 w 111"/>
                    <a:gd name="T3" fmla="*/ 69410511 h 118"/>
                    <a:gd name="T4" fmla="*/ 1283043 w 111"/>
                    <a:gd name="T5" fmla="*/ 64539121 h 118"/>
                    <a:gd name="T6" fmla="*/ 0 w 111"/>
                    <a:gd name="T7" fmla="*/ 57233205 h 118"/>
                    <a:gd name="T8" fmla="*/ 0 w 111"/>
                    <a:gd name="T9" fmla="*/ 46882561 h 118"/>
                    <a:gd name="T10" fmla="*/ 1283043 w 111"/>
                    <a:gd name="T11" fmla="*/ 36531929 h 118"/>
                    <a:gd name="T12" fmla="*/ 6414415 w 111"/>
                    <a:gd name="T13" fmla="*/ 24963249 h 118"/>
                    <a:gd name="T14" fmla="*/ 15394919 w 111"/>
                    <a:gd name="T15" fmla="*/ 13395355 h 118"/>
                    <a:gd name="T16" fmla="*/ 30147516 w 111"/>
                    <a:gd name="T17" fmla="*/ 2435306 h 118"/>
                    <a:gd name="T18" fmla="*/ 31430559 w 111"/>
                    <a:gd name="T19" fmla="*/ 2435306 h 118"/>
                    <a:gd name="T20" fmla="*/ 34638166 w 111"/>
                    <a:gd name="T21" fmla="*/ 608631 h 118"/>
                    <a:gd name="T22" fmla="*/ 39769537 w 111"/>
                    <a:gd name="T23" fmla="*/ 0 h 118"/>
                    <a:gd name="T24" fmla="*/ 45542429 w 111"/>
                    <a:gd name="T25" fmla="*/ 0 h 118"/>
                    <a:gd name="T26" fmla="*/ 51956842 w 111"/>
                    <a:gd name="T27" fmla="*/ 0 h 118"/>
                    <a:gd name="T28" fmla="*/ 59012790 w 111"/>
                    <a:gd name="T29" fmla="*/ 2435306 h 118"/>
                    <a:gd name="T30" fmla="*/ 64785682 w 111"/>
                    <a:gd name="T31" fmla="*/ 4870612 h 118"/>
                    <a:gd name="T32" fmla="*/ 69275531 w 111"/>
                    <a:gd name="T33" fmla="*/ 9742004 h 118"/>
                    <a:gd name="T34" fmla="*/ 69917053 w 111"/>
                    <a:gd name="T35" fmla="*/ 11568678 h 118"/>
                    <a:gd name="T36" fmla="*/ 70558574 w 111"/>
                    <a:gd name="T37" fmla="*/ 14003986 h 118"/>
                    <a:gd name="T38" fmla="*/ 71200096 w 111"/>
                    <a:gd name="T39" fmla="*/ 18874596 h 118"/>
                    <a:gd name="T40" fmla="*/ 71200096 w 111"/>
                    <a:gd name="T41" fmla="*/ 24963249 h 118"/>
                    <a:gd name="T42" fmla="*/ 69917053 w 111"/>
                    <a:gd name="T43" fmla="*/ 31051908 h 118"/>
                    <a:gd name="T44" fmla="*/ 65427203 w 111"/>
                    <a:gd name="T45" fmla="*/ 37140561 h 118"/>
                    <a:gd name="T46" fmla="*/ 59012790 w 111"/>
                    <a:gd name="T47" fmla="*/ 42011171 h 118"/>
                    <a:gd name="T48" fmla="*/ 48749235 w 111"/>
                    <a:gd name="T49" fmla="*/ 46273930 h 118"/>
                    <a:gd name="T50" fmla="*/ 46825472 w 111"/>
                    <a:gd name="T51" fmla="*/ 46273930 h 118"/>
                    <a:gd name="T52" fmla="*/ 44259386 w 111"/>
                    <a:gd name="T53" fmla="*/ 46273930 h 118"/>
                    <a:gd name="T54" fmla="*/ 39769537 w 111"/>
                    <a:gd name="T55" fmla="*/ 46882561 h 118"/>
                    <a:gd name="T56" fmla="*/ 32713602 w 111"/>
                    <a:gd name="T57" fmla="*/ 48709235 h 118"/>
                    <a:gd name="T58" fmla="*/ 26299188 w 111"/>
                    <a:gd name="T59" fmla="*/ 51144552 h 118"/>
                    <a:gd name="T60" fmla="*/ 19243247 w 111"/>
                    <a:gd name="T61" fmla="*/ 56015163 h 118"/>
                    <a:gd name="T62" fmla="*/ 11545787 w 111"/>
                    <a:gd name="T63" fmla="*/ 62713227 h 118"/>
                    <a:gd name="T64" fmla="*/ 3848329 w 111"/>
                    <a:gd name="T65" fmla="*/ 71845816 h 11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1"/>
                    <a:gd name="T100" fmla="*/ 0 h 118"/>
                    <a:gd name="T101" fmla="*/ 111 w 111"/>
                    <a:gd name="T102" fmla="*/ 118 h 11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1" h="118">
                      <a:moveTo>
                        <a:pt x="6" y="118"/>
                      </a:moveTo>
                      <a:lnTo>
                        <a:pt x="5" y="114"/>
                      </a:lnTo>
                      <a:lnTo>
                        <a:pt x="2" y="106"/>
                      </a:lnTo>
                      <a:lnTo>
                        <a:pt x="0" y="94"/>
                      </a:lnTo>
                      <a:lnTo>
                        <a:pt x="0" y="77"/>
                      </a:lnTo>
                      <a:lnTo>
                        <a:pt x="2" y="60"/>
                      </a:lnTo>
                      <a:lnTo>
                        <a:pt x="10" y="41"/>
                      </a:lnTo>
                      <a:lnTo>
                        <a:pt x="24" y="22"/>
                      </a:lnTo>
                      <a:lnTo>
                        <a:pt x="47" y="4"/>
                      </a:lnTo>
                      <a:lnTo>
                        <a:pt x="49" y="4"/>
                      </a:lnTo>
                      <a:lnTo>
                        <a:pt x="54" y="1"/>
                      </a:lnTo>
                      <a:lnTo>
                        <a:pt x="62" y="0"/>
                      </a:lnTo>
                      <a:lnTo>
                        <a:pt x="71" y="0"/>
                      </a:lnTo>
                      <a:lnTo>
                        <a:pt x="81" y="0"/>
                      </a:lnTo>
                      <a:lnTo>
                        <a:pt x="92" y="4"/>
                      </a:lnTo>
                      <a:lnTo>
                        <a:pt x="101" y="8"/>
                      </a:lnTo>
                      <a:lnTo>
                        <a:pt x="108" y="16"/>
                      </a:lnTo>
                      <a:lnTo>
                        <a:pt x="109" y="19"/>
                      </a:lnTo>
                      <a:lnTo>
                        <a:pt x="110" y="23"/>
                      </a:lnTo>
                      <a:lnTo>
                        <a:pt x="111" y="31"/>
                      </a:lnTo>
                      <a:lnTo>
                        <a:pt x="111" y="41"/>
                      </a:lnTo>
                      <a:lnTo>
                        <a:pt x="109" y="51"/>
                      </a:lnTo>
                      <a:lnTo>
                        <a:pt x="102" y="61"/>
                      </a:lnTo>
                      <a:lnTo>
                        <a:pt x="92" y="69"/>
                      </a:lnTo>
                      <a:lnTo>
                        <a:pt x="76" y="76"/>
                      </a:lnTo>
                      <a:lnTo>
                        <a:pt x="73" y="76"/>
                      </a:lnTo>
                      <a:lnTo>
                        <a:pt x="69" y="76"/>
                      </a:lnTo>
                      <a:lnTo>
                        <a:pt x="62" y="77"/>
                      </a:lnTo>
                      <a:lnTo>
                        <a:pt x="51" y="80"/>
                      </a:lnTo>
                      <a:lnTo>
                        <a:pt x="41" y="84"/>
                      </a:lnTo>
                      <a:lnTo>
                        <a:pt x="30" y="92"/>
                      </a:lnTo>
                      <a:lnTo>
                        <a:pt x="18" y="103"/>
                      </a:lnTo>
                      <a:lnTo>
                        <a:pt x="6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Freeform 140"/>
                <p:cNvSpPr>
                  <a:spLocks/>
                </p:cNvSpPr>
                <p:nvPr/>
              </p:nvSpPr>
              <p:spPr bwMode="auto">
                <a:xfrm>
                  <a:off x="844550" y="2946400"/>
                  <a:ext cx="58738" cy="52388"/>
                </a:xfrm>
                <a:custGeom>
                  <a:avLst/>
                  <a:gdLst>
                    <a:gd name="T0" fmla="*/ 0 w 72"/>
                    <a:gd name="T1" fmla="*/ 41583365 h 66"/>
                    <a:gd name="T2" fmla="*/ 0 w 72"/>
                    <a:gd name="T3" fmla="*/ 39693429 h 66"/>
                    <a:gd name="T4" fmla="*/ 0 w 72"/>
                    <a:gd name="T5" fmla="*/ 37173250 h 66"/>
                    <a:gd name="T6" fmla="*/ 665697 w 72"/>
                    <a:gd name="T7" fmla="*/ 32762341 h 66"/>
                    <a:gd name="T8" fmla="*/ 1996276 w 72"/>
                    <a:gd name="T9" fmla="*/ 27092533 h 66"/>
                    <a:gd name="T10" fmla="*/ 5323946 w 72"/>
                    <a:gd name="T11" fmla="*/ 20161439 h 66"/>
                    <a:gd name="T12" fmla="*/ 9317314 w 72"/>
                    <a:gd name="T13" fmla="*/ 13861388 h 66"/>
                    <a:gd name="T14" fmla="*/ 15307775 w 72"/>
                    <a:gd name="T15" fmla="*/ 6930297 h 66"/>
                    <a:gd name="T16" fmla="*/ 22627995 w 72"/>
                    <a:gd name="T17" fmla="*/ 1889937 h 66"/>
                    <a:gd name="T18" fmla="*/ 23959390 w 72"/>
                    <a:gd name="T19" fmla="*/ 1889937 h 66"/>
                    <a:gd name="T20" fmla="*/ 25955665 w 72"/>
                    <a:gd name="T21" fmla="*/ 1260487 h 66"/>
                    <a:gd name="T22" fmla="*/ 27952762 w 72"/>
                    <a:gd name="T23" fmla="*/ 630243 h 66"/>
                    <a:gd name="T24" fmla="*/ 31946129 w 72"/>
                    <a:gd name="T25" fmla="*/ 0 h 66"/>
                    <a:gd name="T26" fmla="*/ 35938680 w 72"/>
                    <a:gd name="T27" fmla="*/ 0 h 66"/>
                    <a:gd name="T28" fmla="*/ 40597743 w 72"/>
                    <a:gd name="T29" fmla="*/ 0 h 66"/>
                    <a:gd name="T30" fmla="*/ 44591110 w 72"/>
                    <a:gd name="T31" fmla="*/ 1889937 h 66"/>
                    <a:gd name="T32" fmla="*/ 47253082 w 72"/>
                    <a:gd name="T33" fmla="*/ 5040360 h 66"/>
                    <a:gd name="T34" fmla="*/ 47918779 w 72"/>
                    <a:gd name="T35" fmla="*/ 8190784 h 66"/>
                    <a:gd name="T36" fmla="*/ 47918779 w 72"/>
                    <a:gd name="T37" fmla="*/ 13861388 h 66"/>
                    <a:gd name="T38" fmla="*/ 45256807 w 72"/>
                    <a:gd name="T39" fmla="*/ 20791683 h 66"/>
                    <a:gd name="T40" fmla="*/ 35938680 w 72"/>
                    <a:gd name="T41" fmla="*/ 27092533 h 66"/>
                    <a:gd name="T42" fmla="*/ 35273798 w 72"/>
                    <a:gd name="T43" fmla="*/ 27092533 h 66"/>
                    <a:gd name="T44" fmla="*/ 31946129 w 72"/>
                    <a:gd name="T45" fmla="*/ 25832041 h 66"/>
                    <a:gd name="T46" fmla="*/ 27952762 w 72"/>
                    <a:gd name="T47" fmla="*/ 25832041 h 66"/>
                    <a:gd name="T48" fmla="*/ 22627995 w 72"/>
                    <a:gd name="T49" fmla="*/ 27092533 h 66"/>
                    <a:gd name="T50" fmla="*/ 16638354 w 72"/>
                    <a:gd name="T51" fmla="*/ 28352226 h 66"/>
                    <a:gd name="T52" fmla="*/ 11314406 w 72"/>
                    <a:gd name="T53" fmla="*/ 30872405 h 66"/>
                    <a:gd name="T54" fmla="*/ 5323946 w 72"/>
                    <a:gd name="T55" fmla="*/ 35282520 h 66"/>
                    <a:gd name="T56" fmla="*/ 0 w 72"/>
                    <a:gd name="T57" fmla="*/ 41583365 h 6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2"/>
                    <a:gd name="T88" fmla="*/ 0 h 66"/>
                    <a:gd name="T89" fmla="*/ 72 w 72"/>
                    <a:gd name="T90" fmla="*/ 66 h 6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2" h="66">
                      <a:moveTo>
                        <a:pt x="0" y="66"/>
                      </a:moveTo>
                      <a:lnTo>
                        <a:pt x="0" y="63"/>
                      </a:lnTo>
                      <a:lnTo>
                        <a:pt x="0" y="59"/>
                      </a:lnTo>
                      <a:lnTo>
                        <a:pt x="1" y="52"/>
                      </a:lnTo>
                      <a:lnTo>
                        <a:pt x="3" y="43"/>
                      </a:lnTo>
                      <a:lnTo>
                        <a:pt x="8" y="32"/>
                      </a:lnTo>
                      <a:lnTo>
                        <a:pt x="14" y="22"/>
                      </a:lnTo>
                      <a:lnTo>
                        <a:pt x="23" y="11"/>
                      </a:lnTo>
                      <a:lnTo>
                        <a:pt x="34" y="3"/>
                      </a:lnTo>
                      <a:lnTo>
                        <a:pt x="36" y="3"/>
                      </a:lnTo>
                      <a:lnTo>
                        <a:pt x="39" y="2"/>
                      </a:lnTo>
                      <a:lnTo>
                        <a:pt x="42" y="1"/>
                      </a:lnTo>
                      <a:lnTo>
                        <a:pt x="48" y="0"/>
                      </a:lnTo>
                      <a:lnTo>
                        <a:pt x="54" y="0"/>
                      </a:lnTo>
                      <a:lnTo>
                        <a:pt x="61" y="0"/>
                      </a:lnTo>
                      <a:lnTo>
                        <a:pt x="67" y="3"/>
                      </a:lnTo>
                      <a:lnTo>
                        <a:pt x="71" y="8"/>
                      </a:lnTo>
                      <a:lnTo>
                        <a:pt x="72" y="13"/>
                      </a:lnTo>
                      <a:lnTo>
                        <a:pt x="72" y="22"/>
                      </a:lnTo>
                      <a:lnTo>
                        <a:pt x="68" y="33"/>
                      </a:lnTo>
                      <a:lnTo>
                        <a:pt x="54" y="43"/>
                      </a:lnTo>
                      <a:lnTo>
                        <a:pt x="53" y="43"/>
                      </a:lnTo>
                      <a:lnTo>
                        <a:pt x="48" y="41"/>
                      </a:lnTo>
                      <a:lnTo>
                        <a:pt x="42" y="41"/>
                      </a:lnTo>
                      <a:lnTo>
                        <a:pt x="34" y="43"/>
                      </a:lnTo>
                      <a:lnTo>
                        <a:pt x="25" y="45"/>
                      </a:lnTo>
                      <a:lnTo>
                        <a:pt x="17" y="49"/>
                      </a:lnTo>
                      <a:lnTo>
                        <a:pt x="8" y="56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solidFill>
                  <a:srgbClr val="A0FF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Freeform 141"/>
                <p:cNvSpPr>
                  <a:spLocks/>
                </p:cNvSpPr>
                <p:nvPr/>
              </p:nvSpPr>
              <p:spPr bwMode="auto">
                <a:xfrm>
                  <a:off x="909638" y="3105150"/>
                  <a:ext cx="114300" cy="69850"/>
                </a:xfrm>
                <a:custGeom>
                  <a:avLst/>
                  <a:gdLst>
                    <a:gd name="T0" fmla="*/ 0 w 144"/>
                    <a:gd name="T1" fmla="*/ 25870403 h 89"/>
                    <a:gd name="T2" fmla="*/ 630237 w 144"/>
                    <a:gd name="T3" fmla="*/ 24022119 h 89"/>
                    <a:gd name="T4" fmla="*/ 3779837 w 144"/>
                    <a:gd name="T5" fmla="*/ 19094949 h 89"/>
                    <a:gd name="T6" fmla="*/ 10080624 w 144"/>
                    <a:gd name="T7" fmla="*/ 13550901 h 89"/>
                    <a:gd name="T8" fmla="*/ 17010855 w 144"/>
                    <a:gd name="T9" fmla="*/ 8007636 h 89"/>
                    <a:gd name="T10" fmla="*/ 27721719 w 144"/>
                    <a:gd name="T11" fmla="*/ 3079678 h 89"/>
                    <a:gd name="T12" fmla="*/ 40322495 w 144"/>
                    <a:gd name="T13" fmla="*/ 0 h 89"/>
                    <a:gd name="T14" fmla="*/ 55443439 w 144"/>
                    <a:gd name="T15" fmla="*/ 616093 h 89"/>
                    <a:gd name="T16" fmla="*/ 73714762 w 144"/>
                    <a:gd name="T17" fmla="*/ 6775451 h 89"/>
                    <a:gd name="T18" fmla="*/ 74344206 w 144"/>
                    <a:gd name="T19" fmla="*/ 7391543 h 89"/>
                    <a:gd name="T20" fmla="*/ 77494598 w 144"/>
                    <a:gd name="T21" fmla="*/ 9239036 h 89"/>
                    <a:gd name="T22" fmla="*/ 80014753 w 144"/>
                    <a:gd name="T23" fmla="*/ 12934809 h 89"/>
                    <a:gd name="T24" fmla="*/ 83795383 w 144"/>
                    <a:gd name="T25" fmla="*/ 17862764 h 89"/>
                    <a:gd name="T26" fmla="*/ 87575219 w 144"/>
                    <a:gd name="T27" fmla="*/ 22790719 h 89"/>
                    <a:gd name="T28" fmla="*/ 89465931 w 144"/>
                    <a:gd name="T29" fmla="*/ 28950080 h 89"/>
                    <a:gd name="T30" fmla="*/ 90725611 w 144"/>
                    <a:gd name="T31" fmla="*/ 35725528 h 89"/>
                    <a:gd name="T32" fmla="*/ 88835693 w 144"/>
                    <a:gd name="T33" fmla="*/ 41885668 h 89"/>
                    <a:gd name="T34" fmla="*/ 88205456 w 144"/>
                    <a:gd name="T35" fmla="*/ 43117068 h 89"/>
                    <a:gd name="T36" fmla="*/ 86315538 w 144"/>
                    <a:gd name="T37" fmla="*/ 45581438 h 89"/>
                    <a:gd name="T38" fmla="*/ 82534909 w 144"/>
                    <a:gd name="T39" fmla="*/ 49277208 h 89"/>
                    <a:gd name="T40" fmla="*/ 77494598 w 144"/>
                    <a:gd name="T41" fmla="*/ 52356898 h 89"/>
                    <a:gd name="T42" fmla="*/ 70564370 w 144"/>
                    <a:gd name="T43" fmla="*/ 54820483 h 89"/>
                    <a:gd name="T44" fmla="*/ 63634142 w 144"/>
                    <a:gd name="T45" fmla="*/ 54820483 h 89"/>
                    <a:gd name="T46" fmla="*/ 54813202 w 144"/>
                    <a:gd name="T47" fmla="*/ 52356898 h 89"/>
                    <a:gd name="T48" fmla="*/ 45362806 w 144"/>
                    <a:gd name="T49" fmla="*/ 46196746 h 89"/>
                    <a:gd name="T50" fmla="*/ 44732568 w 144"/>
                    <a:gd name="T51" fmla="*/ 45581438 h 89"/>
                    <a:gd name="T52" fmla="*/ 43472888 w 144"/>
                    <a:gd name="T53" fmla="*/ 42500976 h 89"/>
                    <a:gd name="T54" fmla="*/ 39692258 w 144"/>
                    <a:gd name="T55" fmla="*/ 40037391 h 89"/>
                    <a:gd name="T56" fmla="*/ 35282185 w 144"/>
                    <a:gd name="T57" fmla="*/ 35725528 h 89"/>
                    <a:gd name="T58" fmla="*/ 29611637 w 144"/>
                    <a:gd name="T59" fmla="*/ 32029758 h 89"/>
                    <a:gd name="T60" fmla="*/ 21421722 w 144"/>
                    <a:gd name="T61" fmla="*/ 28333988 h 89"/>
                    <a:gd name="T62" fmla="*/ 11341098 w 144"/>
                    <a:gd name="T63" fmla="*/ 26486495 h 89"/>
                    <a:gd name="T64" fmla="*/ 0 w 144"/>
                    <a:gd name="T65" fmla="*/ 25870403 h 8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4"/>
                    <a:gd name="T100" fmla="*/ 0 h 89"/>
                    <a:gd name="T101" fmla="*/ 144 w 144"/>
                    <a:gd name="T102" fmla="*/ 89 h 8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4" h="89">
                      <a:moveTo>
                        <a:pt x="0" y="42"/>
                      </a:moveTo>
                      <a:lnTo>
                        <a:pt x="1" y="39"/>
                      </a:lnTo>
                      <a:lnTo>
                        <a:pt x="6" y="31"/>
                      </a:lnTo>
                      <a:lnTo>
                        <a:pt x="16" y="22"/>
                      </a:lnTo>
                      <a:lnTo>
                        <a:pt x="27" y="13"/>
                      </a:lnTo>
                      <a:lnTo>
                        <a:pt x="44" y="5"/>
                      </a:lnTo>
                      <a:lnTo>
                        <a:pt x="64" y="0"/>
                      </a:lnTo>
                      <a:lnTo>
                        <a:pt x="88" y="1"/>
                      </a:lnTo>
                      <a:lnTo>
                        <a:pt x="117" y="11"/>
                      </a:lnTo>
                      <a:lnTo>
                        <a:pt x="118" y="12"/>
                      </a:lnTo>
                      <a:lnTo>
                        <a:pt x="123" y="15"/>
                      </a:lnTo>
                      <a:lnTo>
                        <a:pt x="127" y="21"/>
                      </a:lnTo>
                      <a:lnTo>
                        <a:pt x="133" y="29"/>
                      </a:lnTo>
                      <a:lnTo>
                        <a:pt x="139" y="37"/>
                      </a:lnTo>
                      <a:lnTo>
                        <a:pt x="142" y="47"/>
                      </a:lnTo>
                      <a:lnTo>
                        <a:pt x="144" y="58"/>
                      </a:lnTo>
                      <a:lnTo>
                        <a:pt x="141" y="68"/>
                      </a:lnTo>
                      <a:lnTo>
                        <a:pt x="140" y="70"/>
                      </a:lnTo>
                      <a:lnTo>
                        <a:pt x="137" y="74"/>
                      </a:lnTo>
                      <a:lnTo>
                        <a:pt x="131" y="80"/>
                      </a:lnTo>
                      <a:lnTo>
                        <a:pt x="123" y="85"/>
                      </a:lnTo>
                      <a:lnTo>
                        <a:pt x="112" y="89"/>
                      </a:lnTo>
                      <a:lnTo>
                        <a:pt x="101" y="89"/>
                      </a:lnTo>
                      <a:lnTo>
                        <a:pt x="87" y="85"/>
                      </a:lnTo>
                      <a:lnTo>
                        <a:pt x="72" y="75"/>
                      </a:lnTo>
                      <a:lnTo>
                        <a:pt x="71" y="74"/>
                      </a:lnTo>
                      <a:lnTo>
                        <a:pt x="69" y="69"/>
                      </a:lnTo>
                      <a:lnTo>
                        <a:pt x="63" y="65"/>
                      </a:lnTo>
                      <a:lnTo>
                        <a:pt x="56" y="58"/>
                      </a:lnTo>
                      <a:lnTo>
                        <a:pt x="47" y="52"/>
                      </a:lnTo>
                      <a:lnTo>
                        <a:pt x="34" y="46"/>
                      </a:lnTo>
                      <a:lnTo>
                        <a:pt x="18" y="43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Freeform 142"/>
                <p:cNvSpPr>
                  <a:spLocks/>
                </p:cNvSpPr>
                <p:nvPr/>
              </p:nvSpPr>
              <p:spPr bwMode="auto">
                <a:xfrm>
                  <a:off x="935038" y="3119438"/>
                  <a:ext cx="69850" cy="41275"/>
                </a:xfrm>
                <a:custGeom>
                  <a:avLst/>
                  <a:gdLst>
                    <a:gd name="T0" fmla="*/ 0 w 89"/>
                    <a:gd name="T1" fmla="*/ 8858441 h 50"/>
                    <a:gd name="T2" fmla="*/ 616093 w 89"/>
                    <a:gd name="T3" fmla="*/ 8177404 h 50"/>
                    <a:gd name="T4" fmla="*/ 3695772 w 89"/>
                    <a:gd name="T5" fmla="*/ 6814504 h 50"/>
                    <a:gd name="T6" fmla="*/ 7391543 w 89"/>
                    <a:gd name="T7" fmla="*/ 4769739 h 50"/>
                    <a:gd name="T8" fmla="*/ 12934809 w 89"/>
                    <a:gd name="T9" fmla="*/ 2044764 h 50"/>
                    <a:gd name="T10" fmla="*/ 19094949 w 89"/>
                    <a:gd name="T11" fmla="*/ 681863 h 50"/>
                    <a:gd name="T12" fmla="*/ 27102588 w 89"/>
                    <a:gd name="T13" fmla="*/ 0 h 50"/>
                    <a:gd name="T14" fmla="*/ 34494128 w 89"/>
                    <a:gd name="T15" fmla="*/ 1362900 h 50"/>
                    <a:gd name="T16" fmla="*/ 43117068 w 89"/>
                    <a:gd name="T17" fmla="*/ 4769739 h 50"/>
                    <a:gd name="T18" fmla="*/ 45581438 w 89"/>
                    <a:gd name="T19" fmla="*/ 6133465 h 50"/>
                    <a:gd name="T20" fmla="*/ 50508608 w 89"/>
                    <a:gd name="T21" fmla="*/ 10903204 h 50"/>
                    <a:gd name="T22" fmla="*/ 54820483 w 89"/>
                    <a:gd name="T23" fmla="*/ 18398745 h 50"/>
                    <a:gd name="T24" fmla="*/ 53588298 w 89"/>
                    <a:gd name="T25" fmla="*/ 27258015 h 50"/>
                    <a:gd name="T26" fmla="*/ 52972991 w 89"/>
                    <a:gd name="T27" fmla="*/ 27939877 h 50"/>
                    <a:gd name="T28" fmla="*/ 52356898 w 89"/>
                    <a:gd name="T29" fmla="*/ 29302777 h 50"/>
                    <a:gd name="T30" fmla="*/ 50508608 w 89"/>
                    <a:gd name="T31" fmla="*/ 31346715 h 50"/>
                    <a:gd name="T32" fmla="*/ 47428931 w 89"/>
                    <a:gd name="T33" fmla="*/ 32709615 h 50"/>
                    <a:gd name="T34" fmla="*/ 43733161 w 89"/>
                    <a:gd name="T35" fmla="*/ 34072515 h 50"/>
                    <a:gd name="T36" fmla="*/ 39421298 w 89"/>
                    <a:gd name="T37" fmla="*/ 34072515 h 50"/>
                    <a:gd name="T38" fmla="*/ 35109436 w 89"/>
                    <a:gd name="T39" fmla="*/ 33391478 h 50"/>
                    <a:gd name="T40" fmla="*/ 30182265 w 89"/>
                    <a:gd name="T41" fmla="*/ 30665678 h 50"/>
                    <a:gd name="T42" fmla="*/ 29566173 w 89"/>
                    <a:gd name="T43" fmla="*/ 29302777 h 50"/>
                    <a:gd name="T44" fmla="*/ 28950080 w 89"/>
                    <a:gd name="T45" fmla="*/ 27258015 h 50"/>
                    <a:gd name="T46" fmla="*/ 27102588 w 89"/>
                    <a:gd name="T47" fmla="*/ 23169308 h 50"/>
                    <a:gd name="T48" fmla="*/ 23406812 w 89"/>
                    <a:gd name="T49" fmla="*/ 19080608 h 50"/>
                    <a:gd name="T50" fmla="*/ 19094949 w 89"/>
                    <a:gd name="T51" fmla="*/ 16354807 h 50"/>
                    <a:gd name="T52" fmla="*/ 14166994 w 89"/>
                    <a:gd name="T53" fmla="*/ 12266104 h 50"/>
                    <a:gd name="T54" fmla="*/ 7391543 w 89"/>
                    <a:gd name="T55" fmla="*/ 10221341 h 50"/>
                    <a:gd name="T56" fmla="*/ 0 w 89"/>
                    <a:gd name="T57" fmla="*/ 8858441 h 5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89"/>
                    <a:gd name="T88" fmla="*/ 0 h 50"/>
                    <a:gd name="T89" fmla="*/ 89 w 89"/>
                    <a:gd name="T90" fmla="*/ 50 h 5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89" h="50">
                      <a:moveTo>
                        <a:pt x="0" y="13"/>
                      </a:moveTo>
                      <a:lnTo>
                        <a:pt x="1" y="12"/>
                      </a:lnTo>
                      <a:lnTo>
                        <a:pt x="6" y="10"/>
                      </a:lnTo>
                      <a:lnTo>
                        <a:pt x="12" y="7"/>
                      </a:lnTo>
                      <a:lnTo>
                        <a:pt x="21" y="3"/>
                      </a:lnTo>
                      <a:lnTo>
                        <a:pt x="31" y="1"/>
                      </a:lnTo>
                      <a:lnTo>
                        <a:pt x="44" y="0"/>
                      </a:lnTo>
                      <a:lnTo>
                        <a:pt x="56" y="2"/>
                      </a:lnTo>
                      <a:lnTo>
                        <a:pt x="70" y="7"/>
                      </a:lnTo>
                      <a:lnTo>
                        <a:pt x="74" y="9"/>
                      </a:lnTo>
                      <a:lnTo>
                        <a:pt x="82" y="16"/>
                      </a:lnTo>
                      <a:lnTo>
                        <a:pt x="89" y="27"/>
                      </a:lnTo>
                      <a:lnTo>
                        <a:pt x="87" y="40"/>
                      </a:lnTo>
                      <a:lnTo>
                        <a:pt x="86" y="41"/>
                      </a:lnTo>
                      <a:lnTo>
                        <a:pt x="85" y="43"/>
                      </a:lnTo>
                      <a:lnTo>
                        <a:pt x="82" y="46"/>
                      </a:lnTo>
                      <a:lnTo>
                        <a:pt x="77" y="48"/>
                      </a:lnTo>
                      <a:lnTo>
                        <a:pt x="71" y="50"/>
                      </a:lnTo>
                      <a:lnTo>
                        <a:pt x="64" y="50"/>
                      </a:lnTo>
                      <a:lnTo>
                        <a:pt x="57" y="49"/>
                      </a:lnTo>
                      <a:lnTo>
                        <a:pt x="49" y="45"/>
                      </a:lnTo>
                      <a:lnTo>
                        <a:pt x="48" y="43"/>
                      </a:lnTo>
                      <a:lnTo>
                        <a:pt x="47" y="40"/>
                      </a:lnTo>
                      <a:lnTo>
                        <a:pt x="44" y="34"/>
                      </a:lnTo>
                      <a:lnTo>
                        <a:pt x="38" y="28"/>
                      </a:lnTo>
                      <a:lnTo>
                        <a:pt x="31" y="24"/>
                      </a:lnTo>
                      <a:lnTo>
                        <a:pt x="23" y="18"/>
                      </a:lnTo>
                      <a:lnTo>
                        <a:pt x="12" y="15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A0FF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5" name="Group 278"/>
              <p:cNvGrpSpPr>
                <a:grpSpLocks/>
              </p:cNvGrpSpPr>
              <p:nvPr/>
            </p:nvGrpSpPr>
            <p:grpSpPr bwMode="auto">
              <a:xfrm>
                <a:off x="5786448" y="2357430"/>
                <a:ext cx="142877" cy="165100"/>
                <a:chOff x="0" y="4933951"/>
                <a:chExt cx="123825" cy="165100"/>
              </a:xfrm>
            </p:grpSpPr>
            <p:sp>
              <p:nvSpPr>
                <p:cNvPr id="7196" name="Freeform 160"/>
                <p:cNvSpPr>
                  <a:spLocks/>
                </p:cNvSpPr>
                <p:nvPr/>
              </p:nvSpPr>
              <p:spPr bwMode="auto">
                <a:xfrm>
                  <a:off x="22225" y="4933951"/>
                  <a:ext cx="101600" cy="106363"/>
                </a:xfrm>
                <a:custGeom>
                  <a:avLst/>
                  <a:gdLst>
                    <a:gd name="T0" fmla="*/ 0 w 129"/>
                    <a:gd name="T1" fmla="*/ 0 h 133"/>
                    <a:gd name="T2" fmla="*/ 14887156 w 129"/>
                    <a:gd name="T3" fmla="*/ 3837065 h 133"/>
                    <a:gd name="T4" fmla="*/ 24812447 w 129"/>
                    <a:gd name="T5" fmla="*/ 21745232 h 133"/>
                    <a:gd name="T6" fmla="*/ 32256028 w 129"/>
                    <a:gd name="T7" fmla="*/ 44129441 h 133"/>
                    <a:gd name="T8" fmla="*/ 39079764 w 129"/>
                    <a:gd name="T9" fmla="*/ 60118284 h 133"/>
                    <a:gd name="T10" fmla="*/ 44662249 w 129"/>
                    <a:gd name="T11" fmla="*/ 64595125 h 133"/>
                    <a:gd name="T12" fmla="*/ 52105836 w 129"/>
                    <a:gd name="T13" fmla="*/ 70350720 h 133"/>
                    <a:gd name="T14" fmla="*/ 67613611 w 129"/>
                    <a:gd name="T15" fmla="*/ 78025647 h 133"/>
                    <a:gd name="T16" fmla="*/ 76918277 w 129"/>
                    <a:gd name="T17" fmla="*/ 79944178 h 133"/>
                    <a:gd name="T18" fmla="*/ 80019832 w 129"/>
                    <a:gd name="T19" fmla="*/ 81862710 h 133"/>
                    <a:gd name="T20" fmla="*/ 76918277 w 129"/>
                    <a:gd name="T21" fmla="*/ 85060796 h 133"/>
                    <a:gd name="T22" fmla="*/ 52105836 w 129"/>
                    <a:gd name="T23" fmla="*/ 80583956 h 133"/>
                    <a:gd name="T24" fmla="*/ 29154473 w 129"/>
                    <a:gd name="T25" fmla="*/ 68432188 h 133"/>
                    <a:gd name="T26" fmla="*/ 22951357 w 129"/>
                    <a:gd name="T27" fmla="*/ 54361889 h 133"/>
                    <a:gd name="T28" fmla="*/ 21090266 w 129"/>
                    <a:gd name="T29" fmla="*/ 36454515 h 133"/>
                    <a:gd name="T30" fmla="*/ 17368872 w 129"/>
                    <a:gd name="T31" fmla="*/ 19825900 h 133"/>
                    <a:gd name="T32" fmla="*/ 14267317 w 129"/>
                    <a:gd name="T33" fmla="*/ 12790748 h 133"/>
                    <a:gd name="T34" fmla="*/ 8684042 w 129"/>
                    <a:gd name="T35" fmla="*/ 7674930 h 133"/>
                    <a:gd name="T36" fmla="*/ 0 w 129"/>
                    <a:gd name="T37" fmla="*/ 0 h 133"/>
                    <a:gd name="T38" fmla="*/ 0 w 129"/>
                    <a:gd name="T39" fmla="*/ 0 h 13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9"/>
                    <a:gd name="T61" fmla="*/ 0 h 133"/>
                    <a:gd name="T62" fmla="*/ 129 w 129"/>
                    <a:gd name="T63" fmla="*/ 133 h 13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9" h="133">
                      <a:moveTo>
                        <a:pt x="0" y="0"/>
                      </a:moveTo>
                      <a:lnTo>
                        <a:pt x="24" y="6"/>
                      </a:lnTo>
                      <a:lnTo>
                        <a:pt x="40" y="34"/>
                      </a:lnTo>
                      <a:lnTo>
                        <a:pt x="52" y="69"/>
                      </a:lnTo>
                      <a:lnTo>
                        <a:pt x="63" y="94"/>
                      </a:lnTo>
                      <a:lnTo>
                        <a:pt x="72" y="101"/>
                      </a:lnTo>
                      <a:lnTo>
                        <a:pt x="84" y="110"/>
                      </a:lnTo>
                      <a:lnTo>
                        <a:pt x="109" y="122"/>
                      </a:lnTo>
                      <a:lnTo>
                        <a:pt x="124" y="125"/>
                      </a:lnTo>
                      <a:lnTo>
                        <a:pt x="129" y="128"/>
                      </a:lnTo>
                      <a:lnTo>
                        <a:pt x="124" y="133"/>
                      </a:lnTo>
                      <a:lnTo>
                        <a:pt x="84" y="126"/>
                      </a:lnTo>
                      <a:lnTo>
                        <a:pt x="47" y="107"/>
                      </a:lnTo>
                      <a:lnTo>
                        <a:pt x="37" y="85"/>
                      </a:lnTo>
                      <a:lnTo>
                        <a:pt x="34" y="57"/>
                      </a:lnTo>
                      <a:lnTo>
                        <a:pt x="28" y="31"/>
                      </a:lnTo>
                      <a:lnTo>
                        <a:pt x="23" y="20"/>
                      </a:lnTo>
                      <a:lnTo>
                        <a:pt x="14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7" name="Freeform 161"/>
                <p:cNvSpPr>
                  <a:spLocks/>
                </p:cNvSpPr>
                <p:nvPr/>
              </p:nvSpPr>
              <p:spPr bwMode="auto">
                <a:xfrm>
                  <a:off x="0" y="5014913"/>
                  <a:ext cx="92075" cy="84138"/>
                </a:xfrm>
                <a:custGeom>
                  <a:avLst/>
                  <a:gdLst>
                    <a:gd name="T0" fmla="*/ 3780632 w 116"/>
                    <a:gd name="T1" fmla="*/ 0 h 107"/>
                    <a:gd name="T2" fmla="*/ 13861259 w 116"/>
                    <a:gd name="T3" fmla="*/ 6801811 h 107"/>
                    <a:gd name="T4" fmla="*/ 23941881 w 116"/>
                    <a:gd name="T5" fmla="*/ 21022705 h 107"/>
                    <a:gd name="T6" fmla="*/ 29611642 w 116"/>
                    <a:gd name="T7" fmla="*/ 29061426 h 107"/>
                    <a:gd name="T8" fmla="*/ 35282191 w 116"/>
                    <a:gd name="T9" fmla="*/ 35863235 h 107"/>
                    <a:gd name="T10" fmla="*/ 39692264 w 116"/>
                    <a:gd name="T11" fmla="*/ 43283103 h 107"/>
                    <a:gd name="T12" fmla="*/ 43472895 w 116"/>
                    <a:gd name="T13" fmla="*/ 47611098 h 107"/>
                    <a:gd name="T14" fmla="*/ 56073685 w 116"/>
                    <a:gd name="T15" fmla="*/ 56267886 h 107"/>
                    <a:gd name="T16" fmla="*/ 69934144 w 116"/>
                    <a:gd name="T17" fmla="*/ 60595880 h 107"/>
                    <a:gd name="T18" fmla="*/ 73084537 w 116"/>
                    <a:gd name="T19" fmla="*/ 63687754 h 107"/>
                    <a:gd name="T20" fmla="*/ 69304700 w 116"/>
                    <a:gd name="T21" fmla="*/ 66160782 h 107"/>
                    <a:gd name="T22" fmla="*/ 52293055 w 116"/>
                    <a:gd name="T23" fmla="*/ 63687754 h 107"/>
                    <a:gd name="T24" fmla="*/ 36542665 w 116"/>
                    <a:gd name="T25" fmla="*/ 55030979 h 107"/>
                    <a:gd name="T26" fmla="*/ 23311644 w 116"/>
                    <a:gd name="T27" fmla="*/ 34626328 h 107"/>
                    <a:gd name="T28" fmla="*/ 17641095 w 116"/>
                    <a:gd name="T29" fmla="*/ 24114579 h 107"/>
                    <a:gd name="T30" fmla="*/ 11970544 w 116"/>
                    <a:gd name="T31" fmla="*/ 14221683 h 107"/>
                    <a:gd name="T32" fmla="*/ 2520156 w 116"/>
                    <a:gd name="T33" fmla="*/ 5564903 h 107"/>
                    <a:gd name="T34" fmla="*/ 0 w 116"/>
                    <a:gd name="T35" fmla="*/ 1236907 h 107"/>
                    <a:gd name="T36" fmla="*/ 3780632 w 116"/>
                    <a:gd name="T37" fmla="*/ 0 h 107"/>
                    <a:gd name="T38" fmla="*/ 3780632 w 116"/>
                    <a:gd name="T39" fmla="*/ 0 h 10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16"/>
                    <a:gd name="T61" fmla="*/ 0 h 107"/>
                    <a:gd name="T62" fmla="*/ 116 w 116"/>
                    <a:gd name="T63" fmla="*/ 107 h 10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16" h="107">
                      <a:moveTo>
                        <a:pt x="6" y="0"/>
                      </a:moveTo>
                      <a:lnTo>
                        <a:pt x="22" y="11"/>
                      </a:lnTo>
                      <a:lnTo>
                        <a:pt x="38" y="34"/>
                      </a:lnTo>
                      <a:lnTo>
                        <a:pt x="47" y="47"/>
                      </a:lnTo>
                      <a:lnTo>
                        <a:pt x="56" y="58"/>
                      </a:lnTo>
                      <a:lnTo>
                        <a:pt x="63" y="70"/>
                      </a:lnTo>
                      <a:lnTo>
                        <a:pt x="69" y="77"/>
                      </a:lnTo>
                      <a:lnTo>
                        <a:pt x="89" y="91"/>
                      </a:lnTo>
                      <a:lnTo>
                        <a:pt x="111" y="98"/>
                      </a:lnTo>
                      <a:lnTo>
                        <a:pt x="116" y="103"/>
                      </a:lnTo>
                      <a:lnTo>
                        <a:pt x="110" y="107"/>
                      </a:lnTo>
                      <a:lnTo>
                        <a:pt x="83" y="103"/>
                      </a:lnTo>
                      <a:lnTo>
                        <a:pt x="58" y="89"/>
                      </a:lnTo>
                      <a:lnTo>
                        <a:pt x="37" y="56"/>
                      </a:lnTo>
                      <a:lnTo>
                        <a:pt x="28" y="39"/>
                      </a:lnTo>
                      <a:lnTo>
                        <a:pt x="19" y="23"/>
                      </a:lnTo>
                      <a:lnTo>
                        <a:pt x="4" y="9"/>
                      </a:lnTo>
                      <a:lnTo>
                        <a:pt x="0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74" name="TextBox 153"/>
            <p:cNvSpPr txBox="1">
              <a:spLocks noChangeArrowheads="1"/>
            </p:cNvSpPr>
            <p:nvPr/>
          </p:nvSpPr>
          <p:spPr bwMode="auto">
            <a:xfrm>
              <a:off x="4143372" y="5509455"/>
              <a:ext cx="4892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i-FI" sz="1200" b="1">
                  <a:latin typeface="Constantia" pitchFamily="18" charset="0"/>
                </a:rPr>
                <a:t>CIO</a:t>
              </a:r>
              <a:endParaRPr lang="en-US" sz="1200" b="1">
                <a:latin typeface="Constantia" pitchFamily="18" charset="0"/>
              </a:endParaRPr>
            </a:p>
          </p:txBody>
        </p:sp>
      </p:grpSp>
      <p:sp>
        <p:nvSpPr>
          <p:cNvPr id="154" name="Subtitle 5"/>
          <p:cNvSpPr>
            <a:spLocks noGrp="1"/>
          </p:cNvSpPr>
          <p:nvPr>
            <p:ph type="subTitle" idx="1"/>
          </p:nvPr>
        </p:nvSpPr>
        <p:spPr>
          <a:xfrm>
            <a:off x="971600" y="5229200"/>
            <a:ext cx="2520352" cy="1212531"/>
          </a:xfrm>
        </p:spPr>
        <p:txBody>
          <a:bodyPr/>
          <a:lstStyle/>
          <a:p>
            <a:pPr algn="l"/>
            <a:r>
              <a:rPr lang="fi-FI" sz="1600" dirty="0" smtClean="0"/>
              <a:t>Harri Hyvönen</a:t>
            </a:r>
          </a:p>
          <a:p>
            <a:pPr algn="l"/>
            <a:r>
              <a:rPr lang="fi-FI" sz="1600" dirty="0" smtClean="0"/>
              <a:t>Project </a:t>
            </a:r>
            <a:r>
              <a:rPr lang="fi-FI" sz="1600" dirty="0" err="1" smtClean="0"/>
              <a:t>Researcher</a:t>
            </a:r>
            <a:endParaRPr lang="fi-FI" sz="1600" dirty="0" smtClean="0"/>
          </a:p>
          <a:p>
            <a:pPr algn="l"/>
            <a:r>
              <a:rPr lang="fi-FI" sz="1600" dirty="0" smtClean="0"/>
              <a:t>3.3.2011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71800" y="1916832"/>
            <a:ext cx="3888432" cy="37444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30783"/>
            <a:ext cx="8352928" cy="1470025"/>
          </a:xfrm>
        </p:spPr>
        <p:txBody>
          <a:bodyPr>
            <a:noAutofit/>
          </a:bodyPr>
          <a:lstStyle/>
          <a:p>
            <a:r>
              <a:rPr lang="en-US" sz="2400" dirty="0"/>
              <a:t>The comparative research for decision making </a:t>
            </a:r>
            <a:r>
              <a:rPr lang="en-US" sz="2400" dirty="0" err="1" smtClean="0"/>
              <a:t>criterias</a:t>
            </a:r>
            <a:r>
              <a:rPr lang="en-US" sz="2400" dirty="0" smtClean="0"/>
              <a:t> </a:t>
            </a:r>
            <a:r>
              <a:rPr lang="en-US" sz="2400" dirty="0"/>
              <a:t>in enterprise´s and </a:t>
            </a:r>
            <a:r>
              <a:rPr lang="en-US" sz="2400" dirty="0" smtClean="0"/>
              <a:t>communities' </a:t>
            </a:r>
            <a:r>
              <a:rPr lang="en-US" sz="2400" dirty="0"/>
              <a:t>process and </a:t>
            </a:r>
            <a:r>
              <a:rPr lang="en-US" sz="2400" dirty="0" smtClean="0"/>
              <a:t>IS </a:t>
            </a:r>
            <a:r>
              <a:rPr lang="en-US" sz="2400" dirty="0"/>
              <a:t>outsourcing </a:t>
            </a:r>
            <a:r>
              <a:rPr lang="en-US" sz="2400" dirty="0" smtClean="0"/>
              <a:t>cases –Proposed papers</a:t>
            </a:r>
            <a:endParaRPr lang="en-US" sz="2400" dirty="0"/>
          </a:p>
        </p:txBody>
      </p:sp>
      <p:grpSp>
        <p:nvGrpSpPr>
          <p:cNvPr id="3" name="Group 7"/>
          <p:cNvGrpSpPr/>
          <p:nvPr/>
        </p:nvGrpSpPr>
        <p:grpSpPr>
          <a:xfrm>
            <a:off x="1403648" y="1916832"/>
            <a:ext cx="1080120" cy="1080120"/>
            <a:chOff x="899592" y="2852936"/>
            <a:chExt cx="1224136" cy="1152128"/>
          </a:xfrm>
        </p:grpSpPr>
        <p:sp>
          <p:nvSpPr>
            <p:cNvPr id="7" name="Flowchart: Document 6"/>
            <p:cNvSpPr/>
            <p:nvPr/>
          </p:nvSpPr>
          <p:spPr>
            <a:xfrm>
              <a:off x="899592" y="2852936"/>
              <a:ext cx="1224136" cy="1152128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2996952"/>
              <a:ext cx="1224136" cy="787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b="1" dirty="0" smtClean="0"/>
                <a:t>Public /</a:t>
              </a:r>
            </a:p>
            <a:p>
              <a:r>
                <a:rPr lang="fi-FI" sz="1400" b="1" dirty="0" err="1" smtClean="0"/>
                <a:t>Municipal</a:t>
              </a:r>
              <a:r>
                <a:rPr lang="fi-FI" sz="1400" b="1" dirty="0" smtClean="0"/>
                <a:t> IS </a:t>
              </a:r>
              <a:endParaRPr lang="en-US" sz="1400" b="1" dirty="0"/>
            </a:p>
          </p:txBody>
        </p:sp>
      </p:grpSp>
      <p:sp>
        <p:nvSpPr>
          <p:cNvPr id="9" name="Oval 8"/>
          <p:cNvSpPr/>
          <p:nvPr/>
        </p:nvSpPr>
        <p:spPr>
          <a:xfrm>
            <a:off x="3779912" y="2852936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Outsourcing</a:t>
            </a:r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Study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018438"/>
            <a:ext cx="549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 smtClean="0"/>
              <a:t>Cost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2276872"/>
            <a:ext cx="119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 smtClean="0"/>
              <a:t>Governance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4005064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IT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6096" y="2924944"/>
            <a:ext cx="1000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 smtClean="0"/>
              <a:t>Processes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2" y="4077072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 smtClean="0"/>
              <a:t>Quality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4869160"/>
            <a:ext cx="1231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 smtClean="0"/>
              <a:t>Competency</a:t>
            </a:r>
            <a:endParaRPr lang="en-US" sz="1600" dirty="0"/>
          </a:p>
        </p:txBody>
      </p:sp>
      <p:grpSp>
        <p:nvGrpSpPr>
          <p:cNvPr id="8" name="Group 18"/>
          <p:cNvGrpSpPr/>
          <p:nvPr/>
        </p:nvGrpSpPr>
        <p:grpSpPr>
          <a:xfrm>
            <a:off x="6876256" y="1916832"/>
            <a:ext cx="1152128" cy="1080120"/>
            <a:chOff x="726872" y="4687398"/>
            <a:chExt cx="1305745" cy="1152128"/>
          </a:xfrm>
        </p:grpSpPr>
        <p:sp>
          <p:nvSpPr>
            <p:cNvPr id="20" name="Flowchart: Document 19"/>
            <p:cNvSpPr/>
            <p:nvPr/>
          </p:nvSpPr>
          <p:spPr>
            <a:xfrm>
              <a:off x="726872" y="4687398"/>
              <a:ext cx="1224136" cy="1152128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6872" y="4764205"/>
              <a:ext cx="1305745" cy="101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smtClean="0"/>
                <a:t>Enterprise /</a:t>
              </a:r>
            </a:p>
            <a:p>
              <a:r>
                <a:rPr lang="fi-FI" sz="1400" dirty="0" smtClean="0"/>
                <a:t>Life </a:t>
              </a:r>
            </a:p>
            <a:p>
              <a:r>
                <a:rPr lang="fi-FI" sz="1400" dirty="0" err="1" smtClean="0"/>
                <a:t>Cycle</a:t>
              </a:r>
              <a:r>
                <a:rPr lang="fi-FI" sz="1400" dirty="0" smtClean="0"/>
                <a:t> </a:t>
              </a:r>
            </a:p>
            <a:p>
              <a:r>
                <a:rPr lang="fi-FI" sz="1400" dirty="0" err="1" smtClean="0"/>
                <a:t>Costing</a:t>
              </a:r>
              <a:endParaRPr lang="en-US" sz="1400" dirty="0"/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5940152" y="5373216"/>
            <a:ext cx="1152128" cy="1080120"/>
            <a:chOff x="726872" y="4687398"/>
            <a:chExt cx="1305745" cy="1152128"/>
          </a:xfrm>
        </p:grpSpPr>
        <p:sp>
          <p:nvSpPr>
            <p:cNvPr id="23" name="Flowchart: Document 22"/>
            <p:cNvSpPr/>
            <p:nvPr/>
          </p:nvSpPr>
          <p:spPr>
            <a:xfrm>
              <a:off x="726872" y="4687398"/>
              <a:ext cx="1224136" cy="1152128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6872" y="4764207"/>
              <a:ext cx="1305745" cy="787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smtClean="0"/>
                <a:t>IS </a:t>
              </a:r>
              <a:r>
                <a:rPr lang="fi-FI" sz="1400" dirty="0" err="1" smtClean="0"/>
                <a:t>Outsourcing</a:t>
              </a:r>
              <a:r>
                <a:rPr lang="fi-FI" sz="1400" dirty="0" smtClean="0"/>
                <a:t> and </a:t>
              </a:r>
              <a:r>
                <a:rPr lang="fi-FI" sz="1400" dirty="0" err="1" smtClean="0"/>
                <a:t>trust</a:t>
              </a:r>
              <a:r>
                <a:rPr lang="fi-FI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19" name="Group 24"/>
          <p:cNvGrpSpPr/>
          <p:nvPr/>
        </p:nvGrpSpPr>
        <p:grpSpPr>
          <a:xfrm>
            <a:off x="7452320" y="3933056"/>
            <a:ext cx="1152128" cy="1080120"/>
            <a:chOff x="726872" y="4687398"/>
            <a:chExt cx="1305745" cy="1152128"/>
          </a:xfrm>
        </p:grpSpPr>
        <p:sp>
          <p:nvSpPr>
            <p:cNvPr id="26" name="Flowchart: Document 25"/>
            <p:cNvSpPr/>
            <p:nvPr/>
          </p:nvSpPr>
          <p:spPr>
            <a:xfrm>
              <a:off x="726872" y="4687398"/>
              <a:ext cx="1224136" cy="1152128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6872" y="4687398"/>
              <a:ext cx="1305745" cy="101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smtClean="0"/>
                <a:t>Enterprise /</a:t>
              </a:r>
            </a:p>
            <a:p>
              <a:r>
                <a:rPr lang="fi-FI" sz="1400" dirty="0" err="1" smtClean="0"/>
                <a:t>Outsource</a:t>
              </a:r>
              <a:r>
                <a:rPr lang="fi-FI" sz="1400" dirty="0" smtClean="0"/>
                <a:t> DS IS</a:t>
              </a:r>
            </a:p>
            <a:p>
              <a:r>
                <a:rPr lang="fi-FI" sz="1400" dirty="0" err="1" smtClean="0"/>
                <a:t>Architecture</a:t>
              </a:r>
              <a:endParaRPr lang="en-US" sz="1400" dirty="0"/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2195736" y="5301208"/>
            <a:ext cx="1080120" cy="1080120"/>
            <a:chOff x="726872" y="4687398"/>
            <a:chExt cx="1224136" cy="1152128"/>
          </a:xfrm>
        </p:grpSpPr>
        <p:sp>
          <p:nvSpPr>
            <p:cNvPr id="29" name="Flowchart: Document 28"/>
            <p:cNvSpPr/>
            <p:nvPr/>
          </p:nvSpPr>
          <p:spPr>
            <a:xfrm>
              <a:off x="726872" y="4687398"/>
              <a:ext cx="1224136" cy="1152128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872" y="4764207"/>
              <a:ext cx="1224136" cy="787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smtClean="0"/>
                <a:t>Public /</a:t>
              </a:r>
            </a:p>
            <a:p>
              <a:r>
                <a:rPr lang="fi-FI" sz="1400" dirty="0" err="1" smtClean="0"/>
                <a:t>Municipal</a:t>
              </a:r>
              <a:r>
                <a:rPr lang="fi-FI" sz="1400" dirty="0" smtClean="0"/>
                <a:t> IS 2? </a:t>
              </a:r>
              <a:endParaRPr lang="en-US" sz="1400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rot="10800000">
            <a:off x="2483768" y="2348880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879812" y="4257092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1" idx="1"/>
          </p:cNvCxnSpPr>
          <p:nvPr/>
        </p:nvCxnSpPr>
        <p:spPr>
          <a:xfrm flipV="1">
            <a:off x="5220072" y="2465894"/>
            <a:ext cx="1656184" cy="531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6"/>
            <a:endCxn id="27" idx="1"/>
          </p:cNvCxnSpPr>
          <p:nvPr/>
        </p:nvCxnSpPr>
        <p:spPr>
          <a:xfrm>
            <a:off x="5652120" y="3717032"/>
            <a:ext cx="1800200" cy="693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5"/>
          </p:cNvCxnSpPr>
          <p:nvPr/>
        </p:nvCxnSpPr>
        <p:spPr>
          <a:xfrm rot="16200000" flipH="1">
            <a:off x="5136458" y="4569522"/>
            <a:ext cx="1045178" cy="56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44408" y="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DRAFT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Documents and Settings\haanhyvo\Local Settings\Temporary Internet Files\Content.IE5\88FHJ01U\MC9002391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786063"/>
            <a:ext cx="3500438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>
          <a:xfrm>
            <a:off x="4643438" y="785813"/>
            <a:ext cx="2714625" cy="2000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b="1" dirty="0">
                <a:solidFill>
                  <a:schemeClr val="tx1"/>
                </a:solidFill>
              </a:rPr>
              <a:t>Q &amp; A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topic of the PhD thesis, its format (collection of papers or monograph) and the supervisor(s) </a:t>
            </a:r>
          </a:p>
          <a:p>
            <a:pPr lvl="1"/>
            <a:r>
              <a:rPr lang="en-US" dirty="0" smtClean="0"/>
              <a:t>the status of the thesis and the expected finishing time </a:t>
            </a:r>
          </a:p>
          <a:p>
            <a:pPr lvl="1"/>
            <a:r>
              <a:rPr lang="en-US" dirty="0" smtClean="0"/>
              <a:t>background and main scientific contribution of the PhD thesis as well as results expected to be obtained and applicability of the results to be obtained and </a:t>
            </a:r>
          </a:p>
          <a:p>
            <a:pPr lvl="1"/>
            <a:r>
              <a:rPr lang="en-US" dirty="0" smtClean="0"/>
              <a:t>which part of the thesis is the talk related 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692696"/>
            <a:ext cx="8501062" cy="6429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biggest challenges are right now own time planning, key focus on dissertation and right research questions 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67744" y="1916832"/>
            <a:ext cx="4669631" cy="4509691"/>
            <a:chOff x="2357422" y="1722086"/>
            <a:chExt cx="4580416" cy="4921598"/>
          </a:xfrm>
        </p:grpSpPr>
        <p:grpSp>
          <p:nvGrpSpPr>
            <p:cNvPr id="4" name="Group 195"/>
            <p:cNvGrpSpPr>
              <a:grpSpLocks/>
            </p:cNvGrpSpPr>
            <p:nvPr/>
          </p:nvGrpSpPr>
          <p:grpSpPr bwMode="auto">
            <a:xfrm>
              <a:off x="2857488" y="3929066"/>
              <a:ext cx="733354" cy="714380"/>
              <a:chOff x="2857488" y="3929066"/>
              <a:chExt cx="733354" cy="714380"/>
            </a:xfrm>
          </p:grpSpPr>
          <p:pic>
            <p:nvPicPr>
              <p:cNvPr id="151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152" name="TextBox 151"/>
              <p:cNvSpPr txBox="1"/>
              <p:nvPr/>
            </p:nvSpPr>
            <p:spPr>
              <a:xfrm rot="20654575">
                <a:off x="2857488" y="3990316"/>
                <a:ext cx="733354" cy="604599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/>
                  <a:t>IT </a:t>
                </a:r>
              </a:p>
              <a:p>
                <a:pPr algn="ctr">
                  <a:defRPr/>
                </a:pPr>
                <a:r>
                  <a:rPr lang="fi-FI" sz="1000" dirty="0" err="1" smtClean="0"/>
                  <a:t>Sourcing</a:t>
                </a:r>
                <a:r>
                  <a:rPr lang="fi-FI" sz="1000" dirty="0" smtClean="0"/>
                  <a:t> </a:t>
                </a:r>
                <a:r>
                  <a:rPr lang="fi-FI" sz="1000" dirty="0" err="1" smtClean="0"/>
                  <a:t>Course</a:t>
                </a:r>
                <a:endParaRPr lang="en-US" sz="1000" dirty="0"/>
              </a:p>
            </p:txBody>
          </p:sp>
        </p:grpSp>
        <p:grpSp>
          <p:nvGrpSpPr>
            <p:cNvPr id="5" name="Group 330"/>
            <p:cNvGrpSpPr>
              <a:grpSpLocks/>
            </p:cNvGrpSpPr>
            <p:nvPr/>
          </p:nvGrpSpPr>
          <p:grpSpPr bwMode="auto">
            <a:xfrm>
              <a:off x="3286118" y="4143379"/>
              <a:ext cx="2857520" cy="2500305"/>
              <a:chOff x="3240088" y="2184401"/>
              <a:chExt cx="2457450" cy="2949575"/>
            </a:xfrm>
          </p:grpSpPr>
          <p:sp>
            <p:nvSpPr>
              <p:cNvPr id="7242" name="Freeform 7"/>
              <p:cNvSpPr>
                <a:spLocks/>
              </p:cNvSpPr>
              <p:nvPr/>
            </p:nvSpPr>
            <p:spPr bwMode="auto">
              <a:xfrm>
                <a:off x="3792538" y="2184401"/>
                <a:ext cx="461963" cy="612775"/>
              </a:xfrm>
              <a:custGeom>
                <a:avLst/>
                <a:gdLst>
                  <a:gd name="T0" fmla="*/ 58392757 w 583"/>
                  <a:gd name="T1" fmla="*/ 0 h 772"/>
                  <a:gd name="T2" fmla="*/ 58392757 w 583"/>
                  <a:gd name="T3" fmla="*/ 168850465 h 772"/>
                  <a:gd name="T4" fmla="*/ 0 w 583"/>
                  <a:gd name="T5" fmla="*/ 232484638 h 772"/>
                  <a:gd name="T6" fmla="*/ 1883510 w 583"/>
                  <a:gd name="T7" fmla="*/ 297378443 h 772"/>
                  <a:gd name="T8" fmla="*/ 178946057 w 583"/>
                  <a:gd name="T9" fmla="*/ 486390201 h 772"/>
                  <a:gd name="T10" fmla="*/ 212224069 w 583"/>
                  <a:gd name="T11" fmla="*/ 459928965 h 772"/>
                  <a:gd name="T12" fmla="*/ 224153486 w 583"/>
                  <a:gd name="T13" fmla="*/ 443547558 h 772"/>
                  <a:gd name="T14" fmla="*/ 232315885 w 583"/>
                  <a:gd name="T15" fmla="*/ 425276233 h 772"/>
                  <a:gd name="T16" fmla="*/ 239222348 w 583"/>
                  <a:gd name="T17" fmla="*/ 407635045 h 772"/>
                  <a:gd name="T18" fmla="*/ 248013112 w 583"/>
                  <a:gd name="T19" fmla="*/ 388104039 h 772"/>
                  <a:gd name="T20" fmla="*/ 256175512 w 583"/>
                  <a:gd name="T21" fmla="*/ 370462951 h 772"/>
                  <a:gd name="T22" fmla="*/ 266848992 w 583"/>
                  <a:gd name="T23" fmla="*/ 353452100 h 772"/>
                  <a:gd name="T24" fmla="*/ 276267328 w 583"/>
                  <a:gd name="T25" fmla="*/ 342741241 h 772"/>
                  <a:gd name="T26" fmla="*/ 288197537 w 583"/>
                  <a:gd name="T27" fmla="*/ 330770701 h 772"/>
                  <a:gd name="T28" fmla="*/ 301382891 w 583"/>
                  <a:gd name="T29" fmla="*/ 320059842 h 772"/>
                  <a:gd name="T30" fmla="*/ 314568244 w 583"/>
                  <a:gd name="T31" fmla="*/ 308089302 h 772"/>
                  <a:gd name="T32" fmla="*/ 327753598 w 583"/>
                  <a:gd name="T33" fmla="*/ 297378443 h 772"/>
                  <a:gd name="T34" fmla="*/ 342194888 w 583"/>
                  <a:gd name="T35" fmla="*/ 286667584 h 772"/>
                  <a:gd name="T36" fmla="*/ 366054514 w 583"/>
                  <a:gd name="T37" fmla="*/ 265876103 h 772"/>
                  <a:gd name="T38" fmla="*/ 361031560 w 583"/>
                  <a:gd name="T39" fmla="*/ 251385407 h 772"/>
                  <a:gd name="T40" fmla="*/ 350357287 w 583"/>
                  <a:gd name="T41" fmla="*/ 235004794 h 772"/>
                  <a:gd name="T42" fmla="*/ 337171934 w 583"/>
                  <a:gd name="T43" fmla="*/ 215473787 h 772"/>
                  <a:gd name="T44" fmla="*/ 329009534 w 583"/>
                  <a:gd name="T45" fmla="*/ 206022559 h 772"/>
                  <a:gd name="T46" fmla="*/ 320847135 w 583"/>
                  <a:gd name="T47" fmla="*/ 195312494 h 772"/>
                  <a:gd name="T48" fmla="*/ 311428799 w 583"/>
                  <a:gd name="T49" fmla="*/ 185861316 h 772"/>
                  <a:gd name="T50" fmla="*/ 300126954 w 583"/>
                  <a:gd name="T51" fmla="*/ 173890776 h 772"/>
                  <a:gd name="T52" fmla="*/ 289452681 w 583"/>
                  <a:gd name="T53" fmla="*/ 163179917 h 772"/>
                  <a:gd name="T54" fmla="*/ 278779201 w 583"/>
                  <a:gd name="T55" fmla="*/ 152469058 h 772"/>
                  <a:gd name="T56" fmla="*/ 266848992 w 583"/>
                  <a:gd name="T57" fmla="*/ 141128755 h 772"/>
                  <a:gd name="T58" fmla="*/ 254919575 w 583"/>
                  <a:gd name="T59" fmla="*/ 129158215 h 772"/>
                  <a:gd name="T60" fmla="*/ 242990158 w 583"/>
                  <a:gd name="T61" fmla="*/ 118447356 h 772"/>
                  <a:gd name="T62" fmla="*/ 231059949 w 583"/>
                  <a:gd name="T63" fmla="*/ 107736497 h 772"/>
                  <a:gd name="T64" fmla="*/ 217874595 w 583"/>
                  <a:gd name="T65" fmla="*/ 97026407 h 772"/>
                  <a:gd name="T66" fmla="*/ 204689192 w 583"/>
                  <a:gd name="T67" fmla="*/ 86315548 h 772"/>
                  <a:gd name="T68" fmla="*/ 179573629 w 583"/>
                  <a:gd name="T69" fmla="*/ 66154304 h 772"/>
                  <a:gd name="T70" fmla="*/ 155714796 w 583"/>
                  <a:gd name="T71" fmla="*/ 47882966 h 772"/>
                  <a:gd name="T72" fmla="*/ 131855169 w 583"/>
                  <a:gd name="T73" fmla="*/ 32131796 h 772"/>
                  <a:gd name="T74" fmla="*/ 109251480 w 583"/>
                  <a:gd name="T75" fmla="*/ 18900775 h 772"/>
                  <a:gd name="T76" fmla="*/ 90414783 w 583"/>
                  <a:gd name="T77" fmla="*/ 8190707 h 772"/>
                  <a:gd name="T78" fmla="*/ 58392757 w 583"/>
                  <a:gd name="T79" fmla="*/ 0 h 772"/>
                  <a:gd name="T80" fmla="*/ 58392757 w 583"/>
                  <a:gd name="T81" fmla="*/ 0 h 77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83"/>
                  <a:gd name="T124" fmla="*/ 0 h 772"/>
                  <a:gd name="T125" fmla="*/ 583 w 583"/>
                  <a:gd name="T126" fmla="*/ 772 h 77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83" h="772">
                    <a:moveTo>
                      <a:pt x="93" y="0"/>
                    </a:moveTo>
                    <a:lnTo>
                      <a:pt x="93" y="268"/>
                    </a:lnTo>
                    <a:lnTo>
                      <a:pt x="0" y="369"/>
                    </a:lnTo>
                    <a:lnTo>
                      <a:pt x="3" y="472"/>
                    </a:lnTo>
                    <a:lnTo>
                      <a:pt x="285" y="772"/>
                    </a:lnTo>
                    <a:lnTo>
                      <a:pt x="338" y="730"/>
                    </a:lnTo>
                    <a:lnTo>
                      <a:pt x="357" y="704"/>
                    </a:lnTo>
                    <a:lnTo>
                      <a:pt x="370" y="675"/>
                    </a:lnTo>
                    <a:lnTo>
                      <a:pt x="381" y="647"/>
                    </a:lnTo>
                    <a:lnTo>
                      <a:pt x="395" y="616"/>
                    </a:lnTo>
                    <a:lnTo>
                      <a:pt x="408" y="588"/>
                    </a:lnTo>
                    <a:lnTo>
                      <a:pt x="425" y="561"/>
                    </a:lnTo>
                    <a:lnTo>
                      <a:pt x="440" y="544"/>
                    </a:lnTo>
                    <a:lnTo>
                      <a:pt x="459" y="525"/>
                    </a:lnTo>
                    <a:lnTo>
                      <a:pt x="480" y="508"/>
                    </a:lnTo>
                    <a:lnTo>
                      <a:pt x="501" y="489"/>
                    </a:lnTo>
                    <a:lnTo>
                      <a:pt x="522" y="472"/>
                    </a:lnTo>
                    <a:lnTo>
                      <a:pt x="545" y="455"/>
                    </a:lnTo>
                    <a:lnTo>
                      <a:pt x="583" y="422"/>
                    </a:lnTo>
                    <a:lnTo>
                      <a:pt x="575" y="399"/>
                    </a:lnTo>
                    <a:lnTo>
                      <a:pt x="558" y="373"/>
                    </a:lnTo>
                    <a:lnTo>
                      <a:pt x="537" y="342"/>
                    </a:lnTo>
                    <a:lnTo>
                      <a:pt x="524" y="327"/>
                    </a:lnTo>
                    <a:lnTo>
                      <a:pt x="511" y="310"/>
                    </a:lnTo>
                    <a:lnTo>
                      <a:pt x="496" y="295"/>
                    </a:lnTo>
                    <a:lnTo>
                      <a:pt x="478" y="276"/>
                    </a:lnTo>
                    <a:lnTo>
                      <a:pt x="461" y="259"/>
                    </a:lnTo>
                    <a:lnTo>
                      <a:pt x="444" y="242"/>
                    </a:lnTo>
                    <a:lnTo>
                      <a:pt x="425" y="224"/>
                    </a:lnTo>
                    <a:lnTo>
                      <a:pt x="406" y="205"/>
                    </a:lnTo>
                    <a:lnTo>
                      <a:pt x="387" y="188"/>
                    </a:lnTo>
                    <a:lnTo>
                      <a:pt x="368" y="171"/>
                    </a:lnTo>
                    <a:lnTo>
                      <a:pt x="347" y="154"/>
                    </a:lnTo>
                    <a:lnTo>
                      <a:pt x="326" y="137"/>
                    </a:lnTo>
                    <a:lnTo>
                      <a:pt x="286" y="105"/>
                    </a:lnTo>
                    <a:lnTo>
                      <a:pt x="248" y="76"/>
                    </a:lnTo>
                    <a:lnTo>
                      <a:pt x="210" y="51"/>
                    </a:lnTo>
                    <a:lnTo>
                      <a:pt x="174" y="30"/>
                    </a:lnTo>
                    <a:lnTo>
                      <a:pt x="144" y="1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10"/>
              <p:cNvSpPr>
                <a:spLocks/>
              </p:cNvSpPr>
              <p:nvPr/>
            </p:nvSpPr>
            <p:spPr bwMode="auto">
              <a:xfrm>
                <a:off x="3290888" y="2638426"/>
                <a:ext cx="2255838" cy="2405063"/>
              </a:xfrm>
              <a:custGeom>
                <a:avLst/>
                <a:gdLst>
                  <a:gd name="T0" fmla="*/ 1114063198 w 2841"/>
                  <a:gd name="T1" fmla="*/ 371723500 h 3030"/>
                  <a:gd name="T2" fmla="*/ 1038405705 w 2841"/>
                  <a:gd name="T3" fmla="*/ 460558502 h 3030"/>
                  <a:gd name="T4" fmla="*/ 1123520881 w 2841"/>
                  <a:gd name="T5" fmla="*/ 550024436 h 3030"/>
                  <a:gd name="T6" fmla="*/ 1298794907 w 2841"/>
                  <a:gd name="T7" fmla="*/ 633819820 h 3030"/>
                  <a:gd name="T8" fmla="*/ 1397780981 w 2841"/>
                  <a:gd name="T9" fmla="*/ 829131510 h 3030"/>
                  <a:gd name="T10" fmla="*/ 1517572211 w 2841"/>
                  <a:gd name="T11" fmla="*/ 871344916 h 3030"/>
                  <a:gd name="T12" fmla="*/ 1687802166 w 2841"/>
                  <a:gd name="T13" fmla="*/ 863154211 h 3030"/>
                  <a:gd name="T14" fmla="*/ 1726261769 w 2841"/>
                  <a:gd name="T15" fmla="*/ 939389127 h 3030"/>
                  <a:gd name="T16" fmla="*/ 1692845840 w 2841"/>
                  <a:gd name="T17" fmla="*/ 1054686064 h 3030"/>
                  <a:gd name="T18" fmla="*/ 1565489497 w 2841"/>
                  <a:gd name="T19" fmla="*/ 1070436443 h 3030"/>
                  <a:gd name="T20" fmla="*/ 1276728039 w 2841"/>
                  <a:gd name="T21" fmla="*/ 1093117847 h 3030"/>
                  <a:gd name="T22" fmla="*/ 1207374345 w 2841"/>
                  <a:gd name="T23" fmla="*/ 943168964 h 3030"/>
                  <a:gd name="T24" fmla="*/ 1134238688 w 2841"/>
                  <a:gd name="T25" fmla="*/ 1014993012 h 3030"/>
                  <a:gd name="T26" fmla="*/ 1078125432 w 2841"/>
                  <a:gd name="T27" fmla="*/ 1082407779 h 3030"/>
                  <a:gd name="T28" fmla="*/ 1206113426 w 2841"/>
                  <a:gd name="T29" fmla="*/ 1313631890 h 3030"/>
                  <a:gd name="T30" fmla="*/ 1316448561 w 2841"/>
                  <a:gd name="T31" fmla="*/ 1406877661 h 3030"/>
                  <a:gd name="T32" fmla="*/ 1413542463 w 2841"/>
                  <a:gd name="T33" fmla="*/ 1526585466 h 3030"/>
                  <a:gd name="T34" fmla="*/ 1474699393 w 2841"/>
                  <a:gd name="T35" fmla="*/ 1672754115 h 3030"/>
                  <a:gd name="T36" fmla="*/ 1623493337 w 2841"/>
                  <a:gd name="T37" fmla="*/ 1815773561 h 3030"/>
                  <a:gd name="T38" fmla="*/ 1521354966 w 2841"/>
                  <a:gd name="T39" fmla="*/ 1902719339 h 3030"/>
                  <a:gd name="T40" fmla="*/ 1384540543 w 2841"/>
                  <a:gd name="T41" fmla="*/ 1817662686 h 3030"/>
                  <a:gd name="T42" fmla="*/ 1256552549 w 2841"/>
                  <a:gd name="T43" fmla="*/ 1718116922 h 3030"/>
                  <a:gd name="T44" fmla="*/ 1143696371 w 2841"/>
                  <a:gd name="T45" fmla="*/ 1603449826 h 3030"/>
                  <a:gd name="T46" fmla="*/ 1071820840 w 2841"/>
                  <a:gd name="T47" fmla="*/ 1506424218 h 3030"/>
                  <a:gd name="T48" fmla="*/ 1013185746 w 2841"/>
                  <a:gd name="T49" fmla="*/ 1401837349 h 3030"/>
                  <a:gd name="T50" fmla="*/ 856195833 w 2841"/>
                  <a:gd name="T51" fmla="*/ 1267008608 h 3030"/>
                  <a:gd name="T52" fmla="*/ 769189080 w 2841"/>
                  <a:gd name="T53" fmla="*/ 1377896264 h 3030"/>
                  <a:gd name="T54" fmla="*/ 708032150 w 2841"/>
                  <a:gd name="T55" fmla="*/ 1537296327 h 3030"/>
                  <a:gd name="T56" fmla="*/ 761623569 w 2841"/>
                  <a:gd name="T57" fmla="*/ 1641882403 h 3030"/>
                  <a:gd name="T58" fmla="*/ 820257868 w 2841"/>
                  <a:gd name="T59" fmla="*/ 1720637872 h 3030"/>
                  <a:gd name="T60" fmla="*/ 771080458 w 2841"/>
                  <a:gd name="T61" fmla="*/ 1864916205 h 3030"/>
                  <a:gd name="T62" fmla="*/ 416749650 w 2841"/>
                  <a:gd name="T63" fmla="*/ 1883816978 h 3030"/>
                  <a:gd name="T64" fmla="*/ 470340275 w 2841"/>
                  <a:gd name="T65" fmla="*/ 1760330130 h 3030"/>
                  <a:gd name="T66" fmla="*/ 447642947 w 2841"/>
                  <a:gd name="T67" fmla="*/ 1570058355 h 3030"/>
                  <a:gd name="T68" fmla="*/ 480428417 w 2841"/>
                  <a:gd name="T69" fmla="*/ 1279609388 h 3030"/>
                  <a:gd name="T70" fmla="*/ 542215012 w 2841"/>
                  <a:gd name="T71" fmla="*/ 1198334954 h 3030"/>
                  <a:gd name="T72" fmla="*/ 640570627 w 2841"/>
                  <a:gd name="T73" fmla="*/ 1005542626 h 3030"/>
                  <a:gd name="T74" fmla="*/ 358114457 w 2841"/>
                  <a:gd name="T75" fmla="*/ 698713637 h 3030"/>
                  <a:gd name="T76" fmla="*/ 267955607 w 2841"/>
                  <a:gd name="T77" fmla="*/ 522932957 h 3030"/>
                  <a:gd name="T78" fmla="*/ 214364188 w 2841"/>
                  <a:gd name="T79" fmla="*/ 439767811 h 3030"/>
                  <a:gd name="T80" fmla="*/ 129248962 w 2841"/>
                  <a:gd name="T81" fmla="*/ 337070761 h 3030"/>
                  <a:gd name="T82" fmla="*/ 75027853 w 2841"/>
                  <a:gd name="T83" fmla="*/ 272176943 h 3030"/>
                  <a:gd name="T84" fmla="*/ 35937778 w 2841"/>
                  <a:gd name="T85" fmla="*/ 184601672 h 3030"/>
                  <a:gd name="T86" fmla="*/ 56113281 w 2841"/>
                  <a:gd name="T87" fmla="*/ 103326419 h 3030"/>
                  <a:gd name="T88" fmla="*/ 134923095 w 2841"/>
                  <a:gd name="T89" fmla="*/ 184601672 h 3030"/>
                  <a:gd name="T90" fmla="*/ 112225768 w 2841"/>
                  <a:gd name="T91" fmla="*/ 34022515 h 3030"/>
                  <a:gd name="T92" fmla="*/ 185362218 w 2841"/>
                  <a:gd name="T93" fmla="*/ 173890811 h 3030"/>
                  <a:gd name="T94" fmla="*/ 214364188 w 2841"/>
                  <a:gd name="T95" fmla="*/ 51663606 h 3030"/>
                  <a:gd name="T96" fmla="*/ 320915773 w 2841"/>
                  <a:gd name="T97" fmla="*/ 166960581 h 3030"/>
                  <a:gd name="T98" fmla="*/ 356853539 w 2841"/>
                  <a:gd name="T99" fmla="*/ 361012639 h 3030"/>
                  <a:gd name="T100" fmla="*/ 428728376 w 2841"/>
                  <a:gd name="T101" fmla="*/ 430316630 h 3030"/>
                  <a:gd name="T102" fmla="*/ 579413697 w 2841"/>
                  <a:gd name="T103" fmla="*/ 520412801 h 3030"/>
                  <a:gd name="T104" fmla="*/ 837281261 w 2841"/>
                  <a:gd name="T105" fmla="*/ 498991079 h 3030"/>
                  <a:gd name="T106" fmla="*/ 833498505 w 2841"/>
                  <a:gd name="T107" fmla="*/ 303679289 h 3030"/>
                  <a:gd name="T108" fmla="*/ 785581815 w 2841"/>
                  <a:gd name="T109" fmla="*/ 173890811 h 3030"/>
                  <a:gd name="T110" fmla="*/ 959595121 w 2841"/>
                  <a:gd name="T111" fmla="*/ 44732582 h 3030"/>
                  <a:gd name="T112" fmla="*/ 1100823554 w 2841"/>
                  <a:gd name="T113" fmla="*/ 23311647 h 303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841"/>
                  <a:gd name="T172" fmla="*/ 0 h 3030"/>
                  <a:gd name="T173" fmla="*/ 2841 w 2841"/>
                  <a:gd name="T174" fmla="*/ 3030 h 303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841" h="3030">
                    <a:moveTo>
                      <a:pt x="1718" y="191"/>
                    </a:moveTo>
                    <a:lnTo>
                      <a:pt x="1786" y="286"/>
                    </a:lnTo>
                    <a:lnTo>
                      <a:pt x="1775" y="396"/>
                    </a:lnTo>
                    <a:lnTo>
                      <a:pt x="1776" y="461"/>
                    </a:lnTo>
                    <a:lnTo>
                      <a:pt x="1775" y="527"/>
                    </a:lnTo>
                    <a:lnTo>
                      <a:pt x="1767" y="590"/>
                    </a:lnTo>
                    <a:lnTo>
                      <a:pt x="1759" y="620"/>
                    </a:lnTo>
                    <a:lnTo>
                      <a:pt x="1746" y="647"/>
                    </a:lnTo>
                    <a:lnTo>
                      <a:pt x="1729" y="674"/>
                    </a:lnTo>
                    <a:lnTo>
                      <a:pt x="1708" y="696"/>
                    </a:lnTo>
                    <a:lnTo>
                      <a:pt x="1681" y="715"/>
                    </a:lnTo>
                    <a:lnTo>
                      <a:pt x="1647" y="731"/>
                    </a:lnTo>
                    <a:lnTo>
                      <a:pt x="1651" y="761"/>
                    </a:lnTo>
                    <a:lnTo>
                      <a:pt x="1666" y="780"/>
                    </a:lnTo>
                    <a:lnTo>
                      <a:pt x="1687" y="801"/>
                    </a:lnTo>
                    <a:lnTo>
                      <a:pt x="1714" y="824"/>
                    </a:lnTo>
                    <a:lnTo>
                      <a:pt x="1746" y="849"/>
                    </a:lnTo>
                    <a:lnTo>
                      <a:pt x="1782" y="873"/>
                    </a:lnTo>
                    <a:lnTo>
                      <a:pt x="1822" y="898"/>
                    </a:lnTo>
                    <a:lnTo>
                      <a:pt x="1862" y="921"/>
                    </a:lnTo>
                    <a:lnTo>
                      <a:pt x="1904" y="944"/>
                    </a:lnTo>
                    <a:lnTo>
                      <a:pt x="1946" y="963"/>
                    </a:lnTo>
                    <a:lnTo>
                      <a:pt x="1985" y="982"/>
                    </a:lnTo>
                    <a:lnTo>
                      <a:pt x="2060" y="1006"/>
                    </a:lnTo>
                    <a:lnTo>
                      <a:pt x="2115" y="1016"/>
                    </a:lnTo>
                    <a:lnTo>
                      <a:pt x="2151" y="1048"/>
                    </a:lnTo>
                    <a:lnTo>
                      <a:pt x="2172" y="1086"/>
                    </a:lnTo>
                    <a:lnTo>
                      <a:pt x="2191" y="1178"/>
                    </a:lnTo>
                    <a:lnTo>
                      <a:pt x="2204" y="1273"/>
                    </a:lnTo>
                    <a:lnTo>
                      <a:pt x="2217" y="1316"/>
                    </a:lnTo>
                    <a:lnTo>
                      <a:pt x="2229" y="1337"/>
                    </a:lnTo>
                    <a:lnTo>
                      <a:pt x="2244" y="1356"/>
                    </a:lnTo>
                    <a:lnTo>
                      <a:pt x="2309" y="1373"/>
                    </a:lnTo>
                    <a:lnTo>
                      <a:pt x="2366" y="1410"/>
                    </a:lnTo>
                    <a:lnTo>
                      <a:pt x="2385" y="1394"/>
                    </a:lnTo>
                    <a:lnTo>
                      <a:pt x="2407" y="1383"/>
                    </a:lnTo>
                    <a:lnTo>
                      <a:pt x="2455" y="1370"/>
                    </a:lnTo>
                    <a:lnTo>
                      <a:pt x="2508" y="1381"/>
                    </a:lnTo>
                    <a:lnTo>
                      <a:pt x="2567" y="1366"/>
                    </a:lnTo>
                    <a:lnTo>
                      <a:pt x="2626" y="1339"/>
                    </a:lnTo>
                    <a:lnTo>
                      <a:pt x="2681" y="1316"/>
                    </a:lnTo>
                    <a:lnTo>
                      <a:pt x="2677" y="1370"/>
                    </a:lnTo>
                    <a:lnTo>
                      <a:pt x="2641" y="1413"/>
                    </a:lnTo>
                    <a:lnTo>
                      <a:pt x="2740" y="1410"/>
                    </a:lnTo>
                    <a:lnTo>
                      <a:pt x="2831" y="1446"/>
                    </a:lnTo>
                    <a:lnTo>
                      <a:pt x="2841" y="1469"/>
                    </a:lnTo>
                    <a:lnTo>
                      <a:pt x="2827" y="1482"/>
                    </a:lnTo>
                    <a:lnTo>
                      <a:pt x="2738" y="1491"/>
                    </a:lnTo>
                    <a:lnTo>
                      <a:pt x="2835" y="1552"/>
                    </a:lnTo>
                    <a:lnTo>
                      <a:pt x="2835" y="1588"/>
                    </a:lnTo>
                    <a:lnTo>
                      <a:pt x="2742" y="1588"/>
                    </a:lnTo>
                    <a:lnTo>
                      <a:pt x="2652" y="1560"/>
                    </a:lnTo>
                    <a:lnTo>
                      <a:pt x="2717" y="1649"/>
                    </a:lnTo>
                    <a:lnTo>
                      <a:pt x="2685" y="1674"/>
                    </a:lnTo>
                    <a:lnTo>
                      <a:pt x="2633" y="1655"/>
                    </a:lnTo>
                    <a:lnTo>
                      <a:pt x="2584" y="1630"/>
                    </a:lnTo>
                    <a:lnTo>
                      <a:pt x="2535" y="1605"/>
                    </a:lnTo>
                    <a:lnTo>
                      <a:pt x="2487" y="1581"/>
                    </a:lnTo>
                    <a:lnTo>
                      <a:pt x="2512" y="1685"/>
                    </a:lnTo>
                    <a:lnTo>
                      <a:pt x="2483" y="1699"/>
                    </a:lnTo>
                    <a:lnTo>
                      <a:pt x="2442" y="1685"/>
                    </a:lnTo>
                    <a:lnTo>
                      <a:pt x="2409" y="1596"/>
                    </a:lnTo>
                    <a:lnTo>
                      <a:pt x="2329" y="1685"/>
                    </a:lnTo>
                    <a:lnTo>
                      <a:pt x="2248" y="1689"/>
                    </a:lnTo>
                    <a:lnTo>
                      <a:pt x="2170" y="1760"/>
                    </a:lnTo>
                    <a:lnTo>
                      <a:pt x="2025" y="1735"/>
                    </a:lnTo>
                    <a:lnTo>
                      <a:pt x="2004" y="1712"/>
                    </a:lnTo>
                    <a:lnTo>
                      <a:pt x="1985" y="1680"/>
                    </a:lnTo>
                    <a:lnTo>
                      <a:pt x="1965" y="1636"/>
                    </a:lnTo>
                    <a:lnTo>
                      <a:pt x="1946" y="1590"/>
                    </a:lnTo>
                    <a:lnTo>
                      <a:pt x="1930" y="1543"/>
                    </a:lnTo>
                    <a:lnTo>
                      <a:pt x="1915" y="1497"/>
                    </a:lnTo>
                    <a:lnTo>
                      <a:pt x="1896" y="1429"/>
                    </a:lnTo>
                    <a:lnTo>
                      <a:pt x="1881" y="1457"/>
                    </a:lnTo>
                    <a:lnTo>
                      <a:pt x="1862" y="1495"/>
                    </a:lnTo>
                    <a:lnTo>
                      <a:pt x="1839" y="1541"/>
                    </a:lnTo>
                    <a:lnTo>
                      <a:pt x="1813" y="1588"/>
                    </a:lnTo>
                    <a:lnTo>
                      <a:pt x="1799" y="1611"/>
                    </a:lnTo>
                    <a:lnTo>
                      <a:pt x="1784" y="1634"/>
                    </a:lnTo>
                    <a:lnTo>
                      <a:pt x="1771" y="1657"/>
                    </a:lnTo>
                    <a:lnTo>
                      <a:pt x="1757" y="1674"/>
                    </a:lnTo>
                    <a:lnTo>
                      <a:pt x="1744" y="1691"/>
                    </a:lnTo>
                    <a:lnTo>
                      <a:pt x="1731" y="1704"/>
                    </a:lnTo>
                    <a:lnTo>
                      <a:pt x="1710" y="1718"/>
                    </a:lnTo>
                    <a:lnTo>
                      <a:pt x="1803" y="1775"/>
                    </a:lnTo>
                    <a:lnTo>
                      <a:pt x="1816" y="1807"/>
                    </a:lnTo>
                    <a:lnTo>
                      <a:pt x="1828" y="1841"/>
                    </a:lnTo>
                    <a:lnTo>
                      <a:pt x="1849" y="1910"/>
                    </a:lnTo>
                    <a:lnTo>
                      <a:pt x="1875" y="2050"/>
                    </a:lnTo>
                    <a:lnTo>
                      <a:pt x="1913" y="2085"/>
                    </a:lnTo>
                    <a:lnTo>
                      <a:pt x="1949" y="2115"/>
                    </a:lnTo>
                    <a:lnTo>
                      <a:pt x="1984" y="2142"/>
                    </a:lnTo>
                    <a:lnTo>
                      <a:pt x="2012" y="2168"/>
                    </a:lnTo>
                    <a:lnTo>
                      <a:pt x="2041" y="2193"/>
                    </a:lnTo>
                    <a:lnTo>
                      <a:pt x="2065" y="2214"/>
                    </a:lnTo>
                    <a:lnTo>
                      <a:pt x="2088" y="2233"/>
                    </a:lnTo>
                    <a:lnTo>
                      <a:pt x="2107" y="2252"/>
                    </a:lnTo>
                    <a:lnTo>
                      <a:pt x="2143" y="2286"/>
                    </a:lnTo>
                    <a:lnTo>
                      <a:pt x="2170" y="2315"/>
                    </a:lnTo>
                    <a:lnTo>
                      <a:pt x="2193" y="2341"/>
                    </a:lnTo>
                    <a:lnTo>
                      <a:pt x="2212" y="2368"/>
                    </a:lnTo>
                    <a:lnTo>
                      <a:pt x="2242" y="2423"/>
                    </a:lnTo>
                    <a:lnTo>
                      <a:pt x="2257" y="2456"/>
                    </a:lnTo>
                    <a:lnTo>
                      <a:pt x="2272" y="2494"/>
                    </a:lnTo>
                    <a:lnTo>
                      <a:pt x="2290" y="2539"/>
                    </a:lnTo>
                    <a:lnTo>
                      <a:pt x="2312" y="2592"/>
                    </a:lnTo>
                    <a:lnTo>
                      <a:pt x="2326" y="2621"/>
                    </a:lnTo>
                    <a:lnTo>
                      <a:pt x="2339" y="2655"/>
                    </a:lnTo>
                    <a:lnTo>
                      <a:pt x="2356" y="2689"/>
                    </a:lnTo>
                    <a:lnTo>
                      <a:pt x="2373" y="2729"/>
                    </a:lnTo>
                    <a:lnTo>
                      <a:pt x="2478" y="2781"/>
                    </a:lnTo>
                    <a:lnTo>
                      <a:pt x="2474" y="2823"/>
                    </a:lnTo>
                    <a:lnTo>
                      <a:pt x="2506" y="2880"/>
                    </a:lnTo>
                    <a:lnTo>
                      <a:pt x="2575" y="2882"/>
                    </a:lnTo>
                    <a:lnTo>
                      <a:pt x="2654" y="2899"/>
                    </a:lnTo>
                    <a:lnTo>
                      <a:pt x="2732" y="2925"/>
                    </a:lnTo>
                    <a:lnTo>
                      <a:pt x="2795" y="2952"/>
                    </a:lnTo>
                    <a:lnTo>
                      <a:pt x="2827" y="2992"/>
                    </a:lnTo>
                    <a:lnTo>
                      <a:pt x="2795" y="3030"/>
                    </a:lnTo>
                    <a:lnTo>
                      <a:pt x="2413" y="3020"/>
                    </a:lnTo>
                    <a:lnTo>
                      <a:pt x="2377" y="2999"/>
                    </a:lnTo>
                    <a:lnTo>
                      <a:pt x="2339" y="2979"/>
                    </a:lnTo>
                    <a:lnTo>
                      <a:pt x="2303" y="2956"/>
                    </a:lnTo>
                    <a:lnTo>
                      <a:pt x="2267" y="2933"/>
                    </a:lnTo>
                    <a:lnTo>
                      <a:pt x="2231" y="2910"/>
                    </a:lnTo>
                    <a:lnTo>
                      <a:pt x="2196" y="2885"/>
                    </a:lnTo>
                    <a:lnTo>
                      <a:pt x="2160" y="2861"/>
                    </a:lnTo>
                    <a:lnTo>
                      <a:pt x="2126" y="2836"/>
                    </a:lnTo>
                    <a:lnTo>
                      <a:pt x="2092" y="2809"/>
                    </a:lnTo>
                    <a:lnTo>
                      <a:pt x="2058" y="2783"/>
                    </a:lnTo>
                    <a:lnTo>
                      <a:pt x="2025" y="2756"/>
                    </a:lnTo>
                    <a:lnTo>
                      <a:pt x="1993" y="2727"/>
                    </a:lnTo>
                    <a:lnTo>
                      <a:pt x="1963" y="2699"/>
                    </a:lnTo>
                    <a:lnTo>
                      <a:pt x="1930" y="2669"/>
                    </a:lnTo>
                    <a:lnTo>
                      <a:pt x="1900" y="2638"/>
                    </a:lnTo>
                    <a:lnTo>
                      <a:pt x="1871" y="2608"/>
                    </a:lnTo>
                    <a:lnTo>
                      <a:pt x="1843" y="2577"/>
                    </a:lnTo>
                    <a:lnTo>
                      <a:pt x="1814" y="2545"/>
                    </a:lnTo>
                    <a:lnTo>
                      <a:pt x="1788" y="2513"/>
                    </a:lnTo>
                    <a:lnTo>
                      <a:pt x="1761" y="2478"/>
                    </a:lnTo>
                    <a:lnTo>
                      <a:pt x="1737" y="2444"/>
                    </a:lnTo>
                    <a:lnTo>
                      <a:pt x="1723" y="2427"/>
                    </a:lnTo>
                    <a:lnTo>
                      <a:pt x="1712" y="2410"/>
                    </a:lnTo>
                    <a:lnTo>
                      <a:pt x="1700" y="2391"/>
                    </a:lnTo>
                    <a:lnTo>
                      <a:pt x="1689" y="2374"/>
                    </a:lnTo>
                    <a:lnTo>
                      <a:pt x="1678" y="2357"/>
                    </a:lnTo>
                    <a:lnTo>
                      <a:pt x="1666" y="2338"/>
                    </a:lnTo>
                    <a:lnTo>
                      <a:pt x="1645" y="2300"/>
                    </a:lnTo>
                    <a:lnTo>
                      <a:pt x="1626" y="2263"/>
                    </a:lnTo>
                    <a:lnTo>
                      <a:pt x="1607" y="2225"/>
                    </a:lnTo>
                    <a:lnTo>
                      <a:pt x="1588" y="2186"/>
                    </a:lnTo>
                    <a:lnTo>
                      <a:pt x="1573" y="2146"/>
                    </a:lnTo>
                    <a:lnTo>
                      <a:pt x="1558" y="2106"/>
                    </a:lnTo>
                    <a:lnTo>
                      <a:pt x="1531" y="2022"/>
                    </a:lnTo>
                    <a:lnTo>
                      <a:pt x="1381" y="1990"/>
                    </a:lnTo>
                    <a:lnTo>
                      <a:pt x="1358" y="2011"/>
                    </a:lnTo>
                    <a:lnTo>
                      <a:pt x="1334" y="2033"/>
                    </a:lnTo>
                    <a:lnTo>
                      <a:pt x="1311" y="2060"/>
                    </a:lnTo>
                    <a:lnTo>
                      <a:pt x="1286" y="2089"/>
                    </a:lnTo>
                    <a:lnTo>
                      <a:pt x="1263" y="2121"/>
                    </a:lnTo>
                    <a:lnTo>
                      <a:pt x="1241" y="2153"/>
                    </a:lnTo>
                    <a:lnTo>
                      <a:pt x="1220" y="2187"/>
                    </a:lnTo>
                    <a:lnTo>
                      <a:pt x="1201" y="2224"/>
                    </a:lnTo>
                    <a:lnTo>
                      <a:pt x="1182" y="2260"/>
                    </a:lnTo>
                    <a:lnTo>
                      <a:pt x="1165" y="2296"/>
                    </a:lnTo>
                    <a:lnTo>
                      <a:pt x="1151" y="2332"/>
                    </a:lnTo>
                    <a:lnTo>
                      <a:pt x="1140" y="2368"/>
                    </a:lnTo>
                    <a:lnTo>
                      <a:pt x="1123" y="2440"/>
                    </a:lnTo>
                    <a:lnTo>
                      <a:pt x="1121" y="2505"/>
                    </a:lnTo>
                    <a:lnTo>
                      <a:pt x="1146" y="2534"/>
                    </a:lnTo>
                    <a:lnTo>
                      <a:pt x="1161" y="2549"/>
                    </a:lnTo>
                    <a:lnTo>
                      <a:pt x="1176" y="2566"/>
                    </a:lnTo>
                    <a:lnTo>
                      <a:pt x="1193" y="2585"/>
                    </a:lnTo>
                    <a:lnTo>
                      <a:pt x="1208" y="2606"/>
                    </a:lnTo>
                    <a:lnTo>
                      <a:pt x="1225" y="2627"/>
                    </a:lnTo>
                    <a:lnTo>
                      <a:pt x="1242" y="2648"/>
                    </a:lnTo>
                    <a:lnTo>
                      <a:pt x="1258" y="2669"/>
                    </a:lnTo>
                    <a:lnTo>
                      <a:pt x="1273" y="2689"/>
                    </a:lnTo>
                    <a:lnTo>
                      <a:pt x="1288" y="2710"/>
                    </a:lnTo>
                    <a:lnTo>
                      <a:pt x="1301" y="2731"/>
                    </a:lnTo>
                    <a:lnTo>
                      <a:pt x="1336" y="2805"/>
                    </a:lnTo>
                    <a:lnTo>
                      <a:pt x="1301" y="2838"/>
                    </a:lnTo>
                    <a:lnTo>
                      <a:pt x="1269" y="2876"/>
                    </a:lnTo>
                    <a:lnTo>
                      <a:pt x="1254" y="2895"/>
                    </a:lnTo>
                    <a:lnTo>
                      <a:pt x="1242" y="2918"/>
                    </a:lnTo>
                    <a:lnTo>
                      <a:pt x="1223" y="2960"/>
                    </a:lnTo>
                    <a:lnTo>
                      <a:pt x="1189" y="2944"/>
                    </a:lnTo>
                    <a:lnTo>
                      <a:pt x="1151" y="2935"/>
                    </a:lnTo>
                    <a:lnTo>
                      <a:pt x="1062" y="2933"/>
                    </a:lnTo>
                    <a:lnTo>
                      <a:pt x="857" y="2967"/>
                    </a:lnTo>
                    <a:lnTo>
                      <a:pt x="754" y="2984"/>
                    </a:lnTo>
                    <a:lnTo>
                      <a:pt x="661" y="2990"/>
                    </a:lnTo>
                    <a:lnTo>
                      <a:pt x="585" y="2975"/>
                    </a:lnTo>
                    <a:lnTo>
                      <a:pt x="530" y="2927"/>
                    </a:lnTo>
                    <a:lnTo>
                      <a:pt x="534" y="2895"/>
                    </a:lnTo>
                    <a:lnTo>
                      <a:pt x="651" y="2885"/>
                    </a:lnTo>
                    <a:lnTo>
                      <a:pt x="764" y="2851"/>
                    </a:lnTo>
                    <a:lnTo>
                      <a:pt x="746" y="2794"/>
                    </a:lnTo>
                    <a:lnTo>
                      <a:pt x="739" y="2699"/>
                    </a:lnTo>
                    <a:lnTo>
                      <a:pt x="739" y="2646"/>
                    </a:lnTo>
                    <a:lnTo>
                      <a:pt x="739" y="2598"/>
                    </a:lnTo>
                    <a:lnTo>
                      <a:pt x="741" y="2530"/>
                    </a:lnTo>
                    <a:lnTo>
                      <a:pt x="726" y="2513"/>
                    </a:lnTo>
                    <a:lnTo>
                      <a:pt x="710" y="2492"/>
                    </a:lnTo>
                    <a:lnTo>
                      <a:pt x="693" y="2467"/>
                    </a:lnTo>
                    <a:lnTo>
                      <a:pt x="676" y="2440"/>
                    </a:lnTo>
                    <a:lnTo>
                      <a:pt x="651" y="2383"/>
                    </a:lnTo>
                    <a:lnTo>
                      <a:pt x="648" y="2336"/>
                    </a:lnTo>
                    <a:lnTo>
                      <a:pt x="798" y="2079"/>
                    </a:lnTo>
                    <a:lnTo>
                      <a:pt x="762" y="2031"/>
                    </a:lnTo>
                    <a:lnTo>
                      <a:pt x="771" y="2014"/>
                    </a:lnTo>
                    <a:lnTo>
                      <a:pt x="784" y="1997"/>
                    </a:lnTo>
                    <a:lnTo>
                      <a:pt x="796" y="1982"/>
                    </a:lnTo>
                    <a:lnTo>
                      <a:pt x="809" y="1965"/>
                    </a:lnTo>
                    <a:lnTo>
                      <a:pt x="834" y="1934"/>
                    </a:lnTo>
                    <a:lnTo>
                      <a:pt x="860" y="1902"/>
                    </a:lnTo>
                    <a:lnTo>
                      <a:pt x="889" y="1874"/>
                    </a:lnTo>
                    <a:lnTo>
                      <a:pt x="917" y="1843"/>
                    </a:lnTo>
                    <a:lnTo>
                      <a:pt x="946" y="1815"/>
                    </a:lnTo>
                    <a:lnTo>
                      <a:pt x="974" y="1786"/>
                    </a:lnTo>
                    <a:lnTo>
                      <a:pt x="980" y="1649"/>
                    </a:lnTo>
                    <a:lnTo>
                      <a:pt x="1016" y="1596"/>
                    </a:lnTo>
                    <a:lnTo>
                      <a:pt x="963" y="1377"/>
                    </a:lnTo>
                    <a:lnTo>
                      <a:pt x="640" y="1256"/>
                    </a:lnTo>
                    <a:lnTo>
                      <a:pt x="621" y="1218"/>
                    </a:lnTo>
                    <a:lnTo>
                      <a:pt x="606" y="1187"/>
                    </a:lnTo>
                    <a:lnTo>
                      <a:pt x="587" y="1151"/>
                    </a:lnTo>
                    <a:lnTo>
                      <a:pt x="568" y="1109"/>
                    </a:lnTo>
                    <a:lnTo>
                      <a:pt x="545" y="1064"/>
                    </a:lnTo>
                    <a:lnTo>
                      <a:pt x="522" y="1016"/>
                    </a:lnTo>
                    <a:lnTo>
                      <a:pt x="498" y="968"/>
                    </a:lnTo>
                    <a:lnTo>
                      <a:pt x="473" y="921"/>
                    </a:lnTo>
                    <a:lnTo>
                      <a:pt x="448" y="873"/>
                    </a:lnTo>
                    <a:lnTo>
                      <a:pt x="425" y="830"/>
                    </a:lnTo>
                    <a:lnTo>
                      <a:pt x="402" y="790"/>
                    </a:lnTo>
                    <a:lnTo>
                      <a:pt x="393" y="773"/>
                    </a:lnTo>
                    <a:lnTo>
                      <a:pt x="383" y="755"/>
                    </a:lnTo>
                    <a:lnTo>
                      <a:pt x="364" y="729"/>
                    </a:lnTo>
                    <a:lnTo>
                      <a:pt x="351" y="710"/>
                    </a:lnTo>
                    <a:lnTo>
                      <a:pt x="340" y="698"/>
                    </a:lnTo>
                    <a:lnTo>
                      <a:pt x="368" y="651"/>
                    </a:lnTo>
                    <a:lnTo>
                      <a:pt x="307" y="598"/>
                    </a:lnTo>
                    <a:lnTo>
                      <a:pt x="247" y="590"/>
                    </a:lnTo>
                    <a:lnTo>
                      <a:pt x="231" y="571"/>
                    </a:lnTo>
                    <a:lnTo>
                      <a:pt x="218" y="554"/>
                    </a:lnTo>
                    <a:lnTo>
                      <a:pt x="205" y="535"/>
                    </a:lnTo>
                    <a:lnTo>
                      <a:pt x="192" y="518"/>
                    </a:lnTo>
                    <a:lnTo>
                      <a:pt x="176" y="501"/>
                    </a:lnTo>
                    <a:lnTo>
                      <a:pt x="163" y="483"/>
                    </a:lnTo>
                    <a:lnTo>
                      <a:pt x="150" y="466"/>
                    </a:lnTo>
                    <a:lnTo>
                      <a:pt x="135" y="449"/>
                    </a:lnTo>
                    <a:lnTo>
                      <a:pt x="119" y="432"/>
                    </a:lnTo>
                    <a:lnTo>
                      <a:pt x="104" y="417"/>
                    </a:lnTo>
                    <a:lnTo>
                      <a:pt x="72" y="387"/>
                    </a:lnTo>
                    <a:lnTo>
                      <a:pt x="38" y="356"/>
                    </a:lnTo>
                    <a:lnTo>
                      <a:pt x="0" y="329"/>
                    </a:lnTo>
                    <a:lnTo>
                      <a:pt x="3" y="305"/>
                    </a:lnTo>
                    <a:lnTo>
                      <a:pt x="57" y="293"/>
                    </a:lnTo>
                    <a:lnTo>
                      <a:pt x="157" y="347"/>
                    </a:lnTo>
                    <a:lnTo>
                      <a:pt x="68" y="212"/>
                    </a:lnTo>
                    <a:lnTo>
                      <a:pt x="66" y="198"/>
                    </a:lnTo>
                    <a:lnTo>
                      <a:pt x="68" y="181"/>
                    </a:lnTo>
                    <a:lnTo>
                      <a:pt x="76" y="168"/>
                    </a:lnTo>
                    <a:lnTo>
                      <a:pt x="89" y="164"/>
                    </a:lnTo>
                    <a:lnTo>
                      <a:pt x="123" y="185"/>
                    </a:lnTo>
                    <a:lnTo>
                      <a:pt x="157" y="221"/>
                    </a:lnTo>
                    <a:lnTo>
                      <a:pt x="174" y="240"/>
                    </a:lnTo>
                    <a:lnTo>
                      <a:pt x="190" y="259"/>
                    </a:lnTo>
                    <a:lnTo>
                      <a:pt x="203" y="276"/>
                    </a:lnTo>
                    <a:lnTo>
                      <a:pt x="214" y="293"/>
                    </a:lnTo>
                    <a:lnTo>
                      <a:pt x="195" y="238"/>
                    </a:lnTo>
                    <a:lnTo>
                      <a:pt x="180" y="194"/>
                    </a:lnTo>
                    <a:lnTo>
                      <a:pt x="167" y="145"/>
                    </a:lnTo>
                    <a:lnTo>
                      <a:pt x="161" y="69"/>
                    </a:lnTo>
                    <a:lnTo>
                      <a:pt x="169" y="58"/>
                    </a:lnTo>
                    <a:lnTo>
                      <a:pt x="178" y="54"/>
                    </a:lnTo>
                    <a:lnTo>
                      <a:pt x="214" y="61"/>
                    </a:lnTo>
                    <a:lnTo>
                      <a:pt x="230" y="86"/>
                    </a:lnTo>
                    <a:lnTo>
                      <a:pt x="243" y="111"/>
                    </a:lnTo>
                    <a:lnTo>
                      <a:pt x="264" y="166"/>
                    </a:lnTo>
                    <a:lnTo>
                      <a:pt x="281" y="221"/>
                    </a:lnTo>
                    <a:lnTo>
                      <a:pt x="294" y="276"/>
                    </a:lnTo>
                    <a:lnTo>
                      <a:pt x="309" y="242"/>
                    </a:lnTo>
                    <a:lnTo>
                      <a:pt x="311" y="193"/>
                    </a:lnTo>
                    <a:lnTo>
                      <a:pt x="304" y="103"/>
                    </a:lnTo>
                    <a:lnTo>
                      <a:pt x="307" y="88"/>
                    </a:lnTo>
                    <a:lnTo>
                      <a:pt x="317" y="78"/>
                    </a:lnTo>
                    <a:lnTo>
                      <a:pt x="340" y="82"/>
                    </a:lnTo>
                    <a:lnTo>
                      <a:pt x="355" y="137"/>
                    </a:lnTo>
                    <a:lnTo>
                      <a:pt x="364" y="210"/>
                    </a:lnTo>
                    <a:lnTo>
                      <a:pt x="372" y="341"/>
                    </a:lnTo>
                    <a:lnTo>
                      <a:pt x="433" y="316"/>
                    </a:lnTo>
                    <a:lnTo>
                      <a:pt x="477" y="269"/>
                    </a:lnTo>
                    <a:lnTo>
                      <a:pt x="509" y="265"/>
                    </a:lnTo>
                    <a:lnTo>
                      <a:pt x="513" y="329"/>
                    </a:lnTo>
                    <a:lnTo>
                      <a:pt x="425" y="455"/>
                    </a:lnTo>
                    <a:lnTo>
                      <a:pt x="458" y="541"/>
                    </a:lnTo>
                    <a:lnTo>
                      <a:pt x="490" y="520"/>
                    </a:lnTo>
                    <a:lnTo>
                      <a:pt x="518" y="565"/>
                    </a:lnTo>
                    <a:lnTo>
                      <a:pt x="566" y="573"/>
                    </a:lnTo>
                    <a:lnTo>
                      <a:pt x="585" y="594"/>
                    </a:lnTo>
                    <a:lnTo>
                      <a:pt x="604" y="613"/>
                    </a:lnTo>
                    <a:lnTo>
                      <a:pt x="623" y="632"/>
                    </a:lnTo>
                    <a:lnTo>
                      <a:pt x="642" y="649"/>
                    </a:lnTo>
                    <a:lnTo>
                      <a:pt x="661" y="666"/>
                    </a:lnTo>
                    <a:lnTo>
                      <a:pt x="680" y="683"/>
                    </a:lnTo>
                    <a:lnTo>
                      <a:pt x="718" y="715"/>
                    </a:lnTo>
                    <a:lnTo>
                      <a:pt x="756" y="744"/>
                    </a:lnTo>
                    <a:lnTo>
                      <a:pt x="796" y="769"/>
                    </a:lnTo>
                    <a:lnTo>
                      <a:pt x="836" y="792"/>
                    </a:lnTo>
                    <a:lnTo>
                      <a:pt x="878" y="811"/>
                    </a:lnTo>
                    <a:lnTo>
                      <a:pt x="919" y="826"/>
                    </a:lnTo>
                    <a:lnTo>
                      <a:pt x="963" y="837"/>
                    </a:lnTo>
                    <a:lnTo>
                      <a:pt x="1056" y="851"/>
                    </a:lnTo>
                    <a:lnTo>
                      <a:pt x="1271" y="824"/>
                    </a:lnTo>
                    <a:lnTo>
                      <a:pt x="1279" y="809"/>
                    </a:lnTo>
                    <a:lnTo>
                      <a:pt x="1292" y="795"/>
                    </a:lnTo>
                    <a:lnTo>
                      <a:pt x="1328" y="792"/>
                    </a:lnTo>
                    <a:lnTo>
                      <a:pt x="1324" y="723"/>
                    </a:lnTo>
                    <a:lnTo>
                      <a:pt x="1360" y="641"/>
                    </a:lnTo>
                    <a:lnTo>
                      <a:pt x="1364" y="601"/>
                    </a:lnTo>
                    <a:lnTo>
                      <a:pt x="1356" y="561"/>
                    </a:lnTo>
                    <a:lnTo>
                      <a:pt x="1343" y="522"/>
                    </a:lnTo>
                    <a:lnTo>
                      <a:pt x="1322" y="482"/>
                    </a:lnTo>
                    <a:lnTo>
                      <a:pt x="1311" y="464"/>
                    </a:lnTo>
                    <a:lnTo>
                      <a:pt x="1298" y="445"/>
                    </a:lnTo>
                    <a:lnTo>
                      <a:pt x="1282" y="428"/>
                    </a:lnTo>
                    <a:lnTo>
                      <a:pt x="1267" y="411"/>
                    </a:lnTo>
                    <a:lnTo>
                      <a:pt x="1258" y="320"/>
                    </a:lnTo>
                    <a:lnTo>
                      <a:pt x="1246" y="276"/>
                    </a:lnTo>
                    <a:lnTo>
                      <a:pt x="1235" y="232"/>
                    </a:lnTo>
                    <a:lnTo>
                      <a:pt x="1260" y="154"/>
                    </a:lnTo>
                    <a:lnTo>
                      <a:pt x="1286" y="135"/>
                    </a:lnTo>
                    <a:lnTo>
                      <a:pt x="1318" y="120"/>
                    </a:lnTo>
                    <a:lnTo>
                      <a:pt x="1387" y="103"/>
                    </a:lnTo>
                    <a:lnTo>
                      <a:pt x="1522" y="71"/>
                    </a:lnTo>
                    <a:lnTo>
                      <a:pt x="1560" y="50"/>
                    </a:lnTo>
                    <a:lnTo>
                      <a:pt x="1596" y="27"/>
                    </a:lnTo>
                    <a:lnTo>
                      <a:pt x="1632" y="8"/>
                    </a:lnTo>
                    <a:lnTo>
                      <a:pt x="1674" y="0"/>
                    </a:lnTo>
                    <a:lnTo>
                      <a:pt x="1689" y="0"/>
                    </a:lnTo>
                    <a:lnTo>
                      <a:pt x="1746" y="37"/>
                    </a:lnTo>
                    <a:lnTo>
                      <a:pt x="1761" y="118"/>
                    </a:lnTo>
                    <a:lnTo>
                      <a:pt x="1718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Freeform 11"/>
              <p:cNvSpPr>
                <a:spLocks/>
              </p:cNvSpPr>
              <p:nvPr/>
            </p:nvSpPr>
            <p:spPr bwMode="auto">
              <a:xfrm>
                <a:off x="5427663" y="4933951"/>
                <a:ext cx="269875" cy="101600"/>
              </a:xfrm>
              <a:custGeom>
                <a:avLst/>
                <a:gdLst>
                  <a:gd name="T0" fmla="*/ 0 w 341"/>
                  <a:gd name="T1" fmla="*/ 15507782 h 129"/>
                  <a:gd name="T2" fmla="*/ 15659082 w 341"/>
                  <a:gd name="T3" fmla="*/ 26052918 h 129"/>
                  <a:gd name="T4" fmla="*/ 33823015 w 341"/>
                  <a:gd name="T5" fmla="*/ 36598048 h 129"/>
                  <a:gd name="T6" fmla="*/ 52612968 w 341"/>
                  <a:gd name="T7" fmla="*/ 47143178 h 129"/>
                  <a:gd name="T8" fmla="*/ 72030507 w 341"/>
                  <a:gd name="T9" fmla="*/ 56447855 h 129"/>
                  <a:gd name="T10" fmla="*/ 112116848 w 341"/>
                  <a:gd name="T11" fmla="*/ 71955631 h 129"/>
                  <a:gd name="T12" fmla="*/ 151576357 w 341"/>
                  <a:gd name="T13" fmla="*/ 80019832 h 129"/>
                  <a:gd name="T14" fmla="*/ 213585112 w 341"/>
                  <a:gd name="T15" fmla="*/ 50865359 h 129"/>
                  <a:gd name="T16" fmla="*/ 90820448 w 341"/>
                  <a:gd name="T17" fmla="*/ 0 h 129"/>
                  <a:gd name="T18" fmla="*/ 0 w 341"/>
                  <a:gd name="T19" fmla="*/ 15507782 h 129"/>
                  <a:gd name="T20" fmla="*/ 0 w 341"/>
                  <a:gd name="T21" fmla="*/ 15507782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1"/>
                  <a:gd name="T34" fmla="*/ 0 h 129"/>
                  <a:gd name="T35" fmla="*/ 341 w 341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1" h="129">
                    <a:moveTo>
                      <a:pt x="0" y="25"/>
                    </a:moveTo>
                    <a:lnTo>
                      <a:pt x="25" y="42"/>
                    </a:lnTo>
                    <a:lnTo>
                      <a:pt x="54" y="59"/>
                    </a:lnTo>
                    <a:lnTo>
                      <a:pt x="84" y="76"/>
                    </a:lnTo>
                    <a:lnTo>
                      <a:pt x="115" y="91"/>
                    </a:lnTo>
                    <a:lnTo>
                      <a:pt x="179" y="116"/>
                    </a:lnTo>
                    <a:lnTo>
                      <a:pt x="242" y="129"/>
                    </a:lnTo>
                    <a:lnTo>
                      <a:pt x="341" y="82"/>
                    </a:lnTo>
                    <a:lnTo>
                      <a:pt x="145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12"/>
              <p:cNvSpPr>
                <a:spLocks/>
              </p:cNvSpPr>
              <p:nvPr/>
            </p:nvSpPr>
            <p:spPr bwMode="auto">
              <a:xfrm>
                <a:off x="3714751" y="4881563"/>
                <a:ext cx="1808163" cy="252413"/>
              </a:xfrm>
              <a:custGeom>
                <a:avLst/>
                <a:gdLst>
                  <a:gd name="T0" fmla="*/ 250565623 w 2276"/>
                  <a:gd name="T1" fmla="*/ 35912495 h 318"/>
                  <a:gd name="T2" fmla="*/ 429179737 w 2276"/>
                  <a:gd name="T3" fmla="*/ 66154430 h 318"/>
                  <a:gd name="T4" fmla="*/ 470204205 w 2276"/>
                  <a:gd name="T5" fmla="*/ 20791527 h 318"/>
                  <a:gd name="T6" fmla="*/ 521327688 w 2276"/>
                  <a:gd name="T7" fmla="*/ 15751206 h 318"/>
                  <a:gd name="T8" fmla="*/ 526376401 w 2276"/>
                  <a:gd name="T9" fmla="*/ 23941926 h 318"/>
                  <a:gd name="T10" fmla="*/ 538368584 w 2276"/>
                  <a:gd name="T11" fmla="*/ 38432655 h 318"/>
                  <a:gd name="T12" fmla="*/ 551622350 w 2276"/>
                  <a:gd name="T13" fmla="*/ 54183868 h 318"/>
                  <a:gd name="T14" fmla="*/ 561089779 w 2276"/>
                  <a:gd name="T15" fmla="*/ 63634270 h 318"/>
                  <a:gd name="T16" fmla="*/ 583810974 w 2276"/>
                  <a:gd name="T17" fmla="*/ 67414114 h 318"/>
                  <a:gd name="T18" fmla="*/ 614737221 w 2276"/>
                  <a:gd name="T19" fmla="*/ 62373793 h 318"/>
                  <a:gd name="T20" fmla="*/ 670277832 w 2276"/>
                  <a:gd name="T21" fmla="*/ 40952815 h 318"/>
                  <a:gd name="T22" fmla="*/ 735917457 w 2276"/>
                  <a:gd name="T23" fmla="*/ 0 h 318"/>
                  <a:gd name="T24" fmla="*/ 884868594 w 2276"/>
                  <a:gd name="T25" fmla="*/ 10080644 h 318"/>
                  <a:gd name="T26" fmla="*/ 910114543 w 2276"/>
                  <a:gd name="T27" fmla="*/ 61114110 h 318"/>
                  <a:gd name="T28" fmla="*/ 1084310635 w 2276"/>
                  <a:gd name="T29" fmla="*/ 51663695 h 318"/>
                  <a:gd name="T30" fmla="*/ 1103244699 w 2276"/>
                  <a:gd name="T31" fmla="*/ 67414114 h 318"/>
                  <a:gd name="T32" fmla="*/ 1122179558 w 2276"/>
                  <a:gd name="T33" fmla="*/ 79385470 h 318"/>
                  <a:gd name="T34" fmla="*/ 1144269167 w 2276"/>
                  <a:gd name="T35" fmla="*/ 88835873 h 318"/>
                  <a:gd name="T36" fmla="*/ 1165728780 w 2276"/>
                  <a:gd name="T37" fmla="*/ 97026592 h 318"/>
                  <a:gd name="T38" fmla="*/ 1209908793 w 2276"/>
                  <a:gd name="T39" fmla="*/ 107107258 h 318"/>
                  <a:gd name="T40" fmla="*/ 1255351183 w 2276"/>
                  <a:gd name="T41" fmla="*/ 112777817 h 318"/>
                  <a:gd name="T42" fmla="*/ 1348761510 w 2276"/>
                  <a:gd name="T43" fmla="*/ 123487903 h 318"/>
                  <a:gd name="T44" fmla="*/ 1436490745 w 2276"/>
                  <a:gd name="T45" fmla="*/ 153729826 h 318"/>
                  <a:gd name="T46" fmla="*/ 1406826875 w 2276"/>
                  <a:gd name="T47" fmla="*/ 164440706 h 318"/>
                  <a:gd name="T48" fmla="*/ 1376531418 w 2276"/>
                  <a:gd name="T49" fmla="*/ 173891109 h 318"/>
                  <a:gd name="T50" fmla="*/ 1320360017 w 2276"/>
                  <a:gd name="T51" fmla="*/ 187122148 h 318"/>
                  <a:gd name="T52" fmla="*/ 1219376222 w 2276"/>
                  <a:gd name="T53" fmla="*/ 200353188 h 318"/>
                  <a:gd name="T54" fmla="*/ 1132908570 w 2276"/>
                  <a:gd name="T55" fmla="*/ 196572551 h 318"/>
                  <a:gd name="T56" fmla="*/ 1056539933 w 2276"/>
                  <a:gd name="T57" fmla="*/ 181451589 h 318"/>
                  <a:gd name="T58" fmla="*/ 989007139 w 2276"/>
                  <a:gd name="T59" fmla="*/ 160660862 h 318"/>
                  <a:gd name="T60" fmla="*/ 956819309 w 2276"/>
                  <a:gd name="T61" fmla="*/ 149949983 h 318"/>
                  <a:gd name="T62" fmla="*/ 925893062 w 2276"/>
                  <a:gd name="T63" fmla="*/ 140499580 h 318"/>
                  <a:gd name="T64" fmla="*/ 864671358 w 2276"/>
                  <a:gd name="T65" fmla="*/ 123487903 h 318"/>
                  <a:gd name="T66" fmla="*/ 803450251 w 2276"/>
                  <a:gd name="T67" fmla="*/ 117818138 h 318"/>
                  <a:gd name="T68" fmla="*/ 609056923 w 2276"/>
                  <a:gd name="T69" fmla="*/ 135459260 h 318"/>
                  <a:gd name="T70" fmla="*/ 506179960 w 2276"/>
                  <a:gd name="T71" fmla="*/ 151209666 h 318"/>
                  <a:gd name="T72" fmla="*/ 400147353 w 2276"/>
                  <a:gd name="T73" fmla="*/ 165701183 h 318"/>
                  <a:gd name="T74" fmla="*/ 294745636 w 2276"/>
                  <a:gd name="T75" fmla="*/ 175151586 h 318"/>
                  <a:gd name="T76" fmla="*/ 191868624 w 2276"/>
                  <a:gd name="T77" fmla="*/ 175151586 h 318"/>
                  <a:gd name="T78" fmla="*/ 93409558 w 2276"/>
                  <a:gd name="T79" fmla="*/ 161920546 h 318"/>
                  <a:gd name="T80" fmla="*/ 0 w 2276"/>
                  <a:gd name="T81" fmla="*/ 132939099 h 318"/>
                  <a:gd name="T82" fmla="*/ 64377273 w 2276"/>
                  <a:gd name="T83" fmla="*/ 120338298 h 318"/>
                  <a:gd name="T84" fmla="*/ 130647715 w 2276"/>
                  <a:gd name="T85" fmla="*/ 97026592 h 318"/>
                  <a:gd name="T86" fmla="*/ 162836339 w 2276"/>
                  <a:gd name="T87" fmla="*/ 84425791 h 318"/>
                  <a:gd name="T88" fmla="*/ 193761792 w 2276"/>
                  <a:gd name="T89" fmla="*/ 68674591 h 318"/>
                  <a:gd name="T90" fmla="*/ 222794921 w 2276"/>
                  <a:gd name="T91" fmla="*/ 51663695 h 318"/>
                  <a:gd name="T92" fmla="*/ 250565623 w 2276"/>
                  <a:gd name="T93" fmla="*/ 35912495 h 318"/>
                  <a:gd name="T94" fmla="*/ 250565623 w 2276"/>
                  <a:gd name="T95" fmla="*/ 35912495 h 3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76"/>
                  <a:gd name="T145" fmla="*/ 0 h 318"/>
                  <a:gd name="T146" fmla="*/ 2276 w 2276"/>
                  <a:gd name="T147" fmla="*/ 318 h 31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76" h="318">
                    <a:moveTo>
                      <a:pt x="397" y="57"/>
                    </a:moveTo>
                    <a:lnTo>
                      <a:pt x="680" y="105"/>
                    </a:lnTo>
                    <a:lnTo>
                      <a:pt x="745" y="33"/>
                    </a:lnTo>
                    <a:lnTo>
                      <a:pt x="826" y="25"/>
                    </a:lnTo>
                    <a:lnTo>
                      <a:pt x="834" y="38"/>
                    </a:lnTo>
                    <a:lnTo>
                      <a:pt x="853" y="61"/>
                    </a:lnTo>
                    <a:lnTo>
                      <a:pt x="874" y="86"/>
                    </a:lnTo>
                    <a:lnTo>
                      <a:pt x="889" y="101"/>
                    </a:lnTo>
                    <a:lnTo>
                      <a:pt x="925" y="107"/>
                    </a:lnTo>
                    <a:lnTo>
                      <a:pt x="974" y="99"/>
                    </a:lnTo>
                    <a:lnTo>
                      <a:pt x="1062" y="65"/>
                    </a:lnTo>
                    <a:lnTo>
                      <a:pt x="1166" y="0"/>
                    </a:lnTo>
                    <a:lnTo>
                      <a:pt x="1402" y="16"/>
                    </a:lnTo>
                    <a:lnTo>
                      <a:pt x="1442" y="97"/>
                    </a:lnTo>
                    <a:lnTo>
                      <a:pt x="1718" y="82"/>
                    </a:lnTo>
                    <a:lnTo>
                      <a:pt x="1748" y="107"/>
                    </a:lnTo>
                    <a:lnTo>
                      <a:pt x="1778" y="126"/>
                    </a:lnTo>
                    <a:lnTo>
                      <a:pt x="1813" y="141"/>
                    </a:lnTo>
                    <a:lnTo>
                      <a:pt x="1847" y="154"/>
                    </a:lnTo>
                    <a:lnTo>
                      <a:pt x="1917" y="170"/>
                    </a:lnTo>
                    <a:lnTo>
                      <a:pt x="1989" y="179"/>
                    </a:lnTo>
                    <a:lnTo>
                      <a:pt x="2137" y="196"/>
                    </a:lnTo>
                    <a:lnTo>
                      <a:pt x="2276" y="244"/>
                    </a:lnTo>
                    <a:lnTo>
                      <a:pt x="2229" y="261"/>
                    </a:lnTo>
                    <a:lnTo>
                      <a:pt x="2181" y="276"/>
                    </a:lnTo>
                    <a:lnTo>
                      <a:pt x="2092" y="297"/>
                    </a:lnTo>
                    <a:lnTo>
                      <a:pt x="1932" y="318"/>
                    </a:lnTo>
                    <a:lnTo>
                      <a:pt x="1795" y="312"/>
                    </a:lnTo>
                    <a:lnTo>
                      <a:pt x="1674" y="288"/>
                    </a:lnTo>
                    <a:lnTo>
                      <a:pt x="1567" y="255"/>
                    </a:lnTo>
                    <a:lnTo>
                      <a:pt x="1516" y="238"/>
                    </a:lnTo>
                    <a:lnTo>
                      <a:pt x="1467" y="223"/>
                    </a:lnTo>
                    <a:lnTo>
                      <a:pt x="1370" y="196"/>
                    </a:lnTo>
                    <a:lnTo>
                      <a:pt x="1273" y="187"/>
                    </a:lnTo>
                    <a:lnTo>
                      <a:pt x="965" y="215"/>
                    </a:lnTo>
                    <a:lnTo>
                      <a:pt x="802" y="240"/>
                    </a:lnTo>
                    <a:lnTo>
                      <a:pt x="634" y="263"/>
                    </a:lnTo>
                    <a:lnTo>
                      <a:pt x="467" y="278"/>
                    </a:lnTo>
                    <a:lnTo>
                      <a:pt x="304" y="278"/>
                    </a:lnTo>
                    <a:lnTo>
                      <a:pt x="148" y="257"/>
                    </a:lnTo>
                    <a:lnTo>
                      <a:pt x="0" y="211"/>
                    </a:lnTo>
                    <a:lnTo>
                      <a:pt x="102" y="191"/>
                    </a:lnTo>
                    <a:lnTo>
                      <a:pt x="207" y="154"/>
                    </a:lnTo>
                    <a:lnTo>
                      <a:pt x="258" y="134"/>
                    </a:lnTo>
                    <a:lnTo>
                      <a:pt x="307" y="109"/>
                    </a:lnTo>
                    <a:lnTo>
                      <a:pt x="353" y="82"/>
                    </a:lnTo>
                    <a:lnTo>
                      <a:pt x="397" y="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13"/>
              <p:cNvSpPr>
                <a:spLocks/>
              </p:cNvSpPr>
              <p:nvPr/>
            </p:nvSpPr>
            <p:spPr bwMode="auto">
              <a:xfrm>
                <a:off x="3560763" y="3060701"/>
                <a:ext cx="131763" cy="174625"/>
              </a:xfrm>
              <a:custGeom>
                <a:avLst/>
                <a:gdLst>
                  <a:gd name="T0" fmla="*/ 82264028 w 165"/>
                  <a:gd name="T1" fmla="*/ 0 h 219"/>
                  <a:gd name="T2" fmla="*/ 0 w 165"/>
                  <a:gd name="T3" fmla="*/ 100457214 h 219"/>
                  <a:gd name="T4" fmla="*/ 32523102 w 165"/>
                  <a:gd name="T5" fmla="*/ 139241521 h 219"/>
                  <a:gd name="T6" fmla="*/ 105221151 w 165"/>
                  <a:gd name="T7" fmla="*/ 41327120 h 219"/>
                  <a:gd name="T8" fmla="*/ 82264028 w 165"/>
                  <a:gd name="T9" fmla="*/ 0 h 219"/>
                  <a:gd name="T10" fmla="*/ 82264028 w 165"/>
                  <a:gd name="T11" fmla="*/ 0 h 219"/>
                  <a:gd name="T12" fmla="*/ 82264028 w 165"/>
                  <a:gd name="T13" fmla="*/ 0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219"/>
                  <a:gd name="T23" fmla="*/ 165 w 165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219">
                    <a:moveTo>
                      <a:pt x="129" y="0"/>
                    </a:moveTo>
                    <a:lnTo>
                      <a:pt x="0" y="158"/>
                    </a:lnTo>
                    <a:lnTo>
                      <a:pt x="51" y="219"/>
                    </a:lnTo>
                    <a:lnTo>
                      <a:pt x="165" y="65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D8F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14"/>
              <p:cNvSpPr>
                <a:spLocks/>
              </p:cNvSpPr>
              <p:nvPr/>
            </p:nvSpPr>
            <p:spPr bwMode="auto">
              <a:xfrm>
                <a:off x="5013326" y="3865563"/>
                <a:ext cx="193675" cy="122238"/>
              </a:xfrm>
              <a:custGeom>
                <a:avLst/>
                <a:gdLst>
                  <a:gd name="T0" fmla="*/ 121965057 w 243"/>
                  <a:gd name="T1" fmla="*/ 12600831 h 154"/>
                  <a:gd name="T2" fmla="*/ 53994689 w 243"/>
                  <a:gd name="T3" fmla="*/ 44103307 h 154"/>
                  <a:gd name="T4" fmla="*/ 0 w 243"/>
                  <a:gd name="T5" fmla="*/ 0 h 154"/>
                  <a:gd name="T6" fmla="*/ 13339667 w 243"/>
                  <a:gd name="T7" fmla="*/ 89466299 h 154"/>
                  <a:gd name="T8" fmla="*/ 59077261 w 243"/>
                  <a:gd name="T9" fmla="*/ 97026796 h 154"/>
                  <a:gd name="T10" fmla="*/ 106084508 w 243"/>
                  <a:gd name="T11" fmla="*/ 91986465 h 154"/>
                  <a:gd name="T12" fmla="*/ 154362174 w 243"/>
                  <a:gd name="T13" fmla="*/ 44103307 h 154"/>
                  <a:gd name="T14" fmla="*/ 121965057 w 243"/>
                  <a:gd name="T15" fmla="*/ 12600831 h 154"/>
                  <a:gd name="T16" fmla="*/ 121965057 w 243"/>
                  <a:gd name="T17" fmla="*/ 12600831 h 1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3"/>
                  <a:gd name="T28" fmla="*/ 0 h 154"/>
                  <a:gd name="T29" fmla="*/ 243 w 243"/>
                  <a:gd name="T30" fmla="*/ 154 h 1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3" h="154">
                    <a:moveTo>
                      <a:pt x="192" y="20"/>
                    </a:moveTo>
                    <a:lnTo>
                      <a:pt x="85" y="70"/>
                    </a:lnTo>
                    <a:lnTo>
                      <a:pt x="0" y="0"/>
                    </a:lnTo>
                    <a:lnTo>
                      <a:pt x="21" y="142"/>
                    </a:lnTo>
                    <a:lnTo>
                      <a:pt x="93" y="154"/>
                    </a:lnTo>
                    <a:lnTo>
                      <a:pt x="167" y="146"/>
                    </a:lnTo>
                    <a:lnTo>
                      <a:pt x="243" y="70"/>
                    </a:lnTo>
                    <a:lnTo>
                      <a:pt x="192" y="20"/>
                    </a:lnTo>
                    <a:close/>
                  </a:path>
                </a:pathLst>
              </a:custGeom>
              <a:solidFill>
                <a:srgbClr val="D8F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15"/>
              <p:cNvSpPr>
                <a:spLocks/>
              </p:cNvSpPr>
              <p:nvPr/>
            </p:nvSpPr>
            <p:spPr bwMode="auto">
              <a:xfrm>
                <a:off x="4316413" y="2998788"/>
                <a:ext cx="77788" cy="120650"/>
              </a:xfrm>
              <a:custGeom>
                <a:avLst/>
                <a:gdLst>
                  <a:gd name="T0" fmla="*/ 28296391 w 97"/>
                  <a:gd name="T1" fmla="*/ 0 h 150"/>
                  <a:gd name="T2" fmla="*/ 0 w 97"/>
                  <a:gd name="T3" fmla="*/ 8410109 h 150"/>
                  <a:gd name="T4" fmla="*/ 7073897 w 97"/>
                  <a:gd name="T5" fmla="*/ 31053701 h 150"/>
                  <a:gd name="T6" fmla="*/ 16720411 w 97"/>
                  <a:gd name="T7" fmla="*/ 54343980 h 150"/>
                  <a:gd name="T8" fmla="*/ 28296391 w 97"/>
                  <a:gd name="T9" fmla="*/ 76340075 h 150"/>
                  <a:gd name="T10" fmla="*/ 39229210 w 97"/>
                  <a:gd name="T11" fmla="*/ 97042802 h 150"/>
                  <a:gd name="T12" fmla="*/ 62381170 w 97"/>
                  <a:gd name="T13" fmla="*/ 53049809 h 150"/>
                  <a:gd name="T14" fmla="*/ 28296391 w 97"/>
                  <a:gd name="T15" fmla="*/ 0 h 150"/>
                  <a:gd name="T16" fmla="*/ 28296391 w 97"/>
                  <a:gd name="T17" fmla="*/ 0 h 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7"/>
                  <a:gd name="T28" fmla="*/ 0 h 150"/>
                  <a:gd name="T29" fmla="*/ 97 w 97"/>
                  <a:gd name="T30" fmla="*/ 150 h 1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7" h="150">
                    <a:moveTo>
                      <a:pt x="44" y="0"/>
                    </a:moveTo>
                    <a:lnTo>
                      <a:pt x="0" y="13"/>
                    </a:lnTo>
                    <a:lnTo>
                      <a:pt x="11" y="48"/>
                    </a:lnTo>
                    <a:lnTo>
                      <a:pt x="26" y="84"/>
                    </a:lnTo>
                    <a:lnTo>
                      <a:pt x="44" y="118"/>
                    </a:lnTo>
                    <a:lnTo>
                      <a:pt x="61" y="150"/>
                    </a:lnTo>
                    <a:lnTo>
                      <a:pt x="97" y="8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CCA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16"/>
              <p:cNvSpPr>
                <a:spLocks/>
              </p:cNvSpPr>
              <p:nvPr/>
            </p:nvSpPr>
            <p:spPr bwMode="auto">
              <a:xfrm>
                <a:off x="3300413" y="2703513"/>
                <a:ext cx="388938" cy="454025"/>
              </a:xfrm>
              <a:custGeom>
                <a:avLst/>
                <a:gdLst>
                  <a:gd name="T0" fmla="*/ 191532123 w 490"/>
                  <a:gd name="T1" fmla="*/ 5022800 h 573"/>
                  <a:gd name="T2" fmla="*/ 184601885 w 490"/>
                  <a:gd name="T3" fmla="*/ 65923159 h 573"/>
                  <a:gd name="T4" fmla="*/ 184601885 w 490"/>
                  <a:gd name="T5" fmla="*/ 128079417 h 573"/>
                  <a:gd name="T6" fmla="*/ 137978549 w 490"/>
                  <a:gd name="T7" fmla="*/ 2511004 h 573"/>
                  <a:gd name="T8" fmla="*/ 114667675 w 490"/>
                  <a:gd name="T9" fmla="*/ 0 h 573"/>
                  <a:gd name="T10" fmla="*/ 111517278 w 490"/>
                  <a:gd name="T11" fmla="*/ 27625005 h 573"/>
                  <a:gd name="T12" fmla="*/ 117187834 w 490"/>
                  <a:gd name="T13" fmla="*/ 68434954 h 573"/>
                  <a:gd name="T14" fmla="*/ 126007993 w 490"/>
                  <a:gd name="T15" fmla="*/ 108616570 h 573"/>
                  <a:gd name="T16" fmla="*/ 132938231 w 490"/>
                  <a:gd name="T17" fmla="*/ 137497461 h 573"/>
                  <a:gd name="T18" fmla="*/ 66154393 w 490"/>
                  <a:gd name="T19" fmla="*/ 60900361 h 573"/>
                  <a:gd name="T20" fmla="*/ 49143507 w 490"/>
                  <a:gd name="T21" fmla="*/ 68434954 h 573"/>
                  <a:gd name="T22" fmla="*/ 51663666 w 490"/>
                  <a:gd name="T23" fmla="*/ 93548152 h 573"/>
                  <a:gd name="T24" fmla="*/ 56073758 w 490"/>
                  <a:gd name="T25" fmla="*/ 107360673 h 573"/>
                  <a:gd name="T26" fmla="*/ 63634235 w 490"/>
                  <a:gd name="T27" fmla="*/ 121801514 h 573"/>
                  <a:gd name="T28" fmla="*/ 70564473 w 490"/>
                  <a:gd name="T29" fmla="*/ 136241563 h 573"/>
                  <a:gd name="T30" fmla="*/ 78755188 w 490"/>
                  <a:gd name="T31" fmla="*/ 148170609 h 573"/>
                  <a:gd name="T32" fmla="*/ 87575347 w 490"/>
                  <a:gd name="T33" fmla="*/ 160099656 h 573"/>
                  <a:gd name="T34" fmla="*/ 94506379 w 490"/>
                  <a:gd name="T35" fmla="*/ 168261801 h 573"/>
                  <a:gd name="T36" fmla="*/ 22681436 w 490"/>
                  <a:gd name="T37" fmla="*/ 150682405 h 573"/>
                  <a:gd name="T38" fmla="*/ 0 w 490"/>
                  <a:gd name="T39" fmla="*/ 157588653 h 573"/>
                  <a:gd name="T40" fmla="*/ 26462077 w 490"/>
                  <a:gd name="T41" fmla="*/ 178307397 h 573"/>
                  <a:gd name="T42" fmla="*/ 38432633 w 490"/>
                  <a:gd name="T43" fmla="*/ 188980546 h 573"/>
                  <a:gd name="T44" fmla="*/ 50403190 w 490"/>
                  <a:gd name="T45" fmla="*/ 200909592 h 573"/>
                  <a:gd name="T46" fmla="*/ 62373758 w 490"/>
                  <a:gd name="T47" fmla="*/ 212838688 h 573"/>
                  <a:gd name="T48" fmla="*/ 73084632 w 490"/>
                  <a:gd name="T49" fmla="*/ 224767734 h 573"/>
                  <a:gd name="T50" fmla="*/ 83795505 w 490"/>
                  <a:gd name="T51" fmla="*/ 237951885 h 573"/>
                  <a:gd name="T52" fmla="*/ 94506379 w 490"/>
                  <a:gd name="T53" fmla="*/ 249880932 h 573"/>
                  <a:gd name="T54" fmla="*/ 144909581 w 490"/>
                  <a:gd name="T55" fmla="*/ 178307397 h 573"/>
                  <a:gd name="T56" fmla="*/ 136718866 w 490"/>
                  <a:gd name="T57" fmla="*/ 224767734 h 573"/>
                  <a:gd name="T58" fmla="*/ 126007993 w 490"/>
                  <a:gd name="T59" fmla="*/ 269972124 h 573"/>
                  <a:gd name="T60" fmla="*/ 144909581 w 490"/>
                  <a:gd name="T61" fmla="*/ 310781268 h 573"/>
                  <a:gd name="T62" fmla="*/ 189011964 w 490"/>
                  <a:gd name="T63" fmla="*/ 321455209 h 573"/>
                  <a:gd name="T64" fmla="*/ 227444635 w 490"/>
                  <a:gd name="T65" fmla="*/ 359753350 h 573"/>
                  <a:gd name="T66" fmla="*/ 281628447 w 490"/>
                  <a:gd name="T67" fmla="*/ 292574318 h 573"/>
                  <a:gd name="T68" fmla="*/ 252646224 w 490"/>
                  <a:gd name="T69" fmla="*/ 251764382 h 573"/>
                  <a:gd name="T70" fmla="*/ 262096621 w 490"/>
                  <a:gd name="T71" fmla="*/ 227278737 h 573"/>
                  <a:gd name="T72" fmla="*/ 275327653 w 490"/>
                  <a:gd name="T73" fmla="*/ 202164697 h 573"/>
                  <a:gd name="T74" fmla="*/ 283518368 w 490"/>
                  <a:gd name="T75" fmla="*/ 190236443 h 573"/>
                  <a:gd name="T76" fmla="*/ 291078845 w 490"/>
                  <a:gd name="T77" fmla="*/ 178307397 h 573"/>
                  <a:gd name="T78" fmla="*/ 300529242 w 490"/>
                  <a:gd name="T79" fmla="*/ 167005904 h 573"/>
                  <a:gd name="T80" fmla="*/ 308719957 w 490"/>
                  <a:gd name="T81" fmla="*/ 157588653 h 573"/>
                  <a:gd name="T82" fmla="*/ 299269559 w 490"/>
                  <a:gd name="T83" fmla="*/ 132474663 h 573"/>
                  <a:gd name="T84" fmla="*/ 280367971 w 490"/>
                  <a:gd name="T85" fmla="*/ 150682405 h 573"/>
                  <a:gd name="T86" fmla="*/ 260836938 w 490"/>
                  <a:gd name="T87" fmla="*/ 168261801 h 573"/>
                  <a:gd name="T88" fmla="*/ 239415191 w 490"/>
                  <a:gd name="T89" fmla="*/ 185213645 h 573"/>
                  <a:gd name="T90" fmla="*/ 216733761 w 490"/>
                  <a:gd name="T91" fmla="*/ 198397797 h 573"/>
                  <a:gd name="T92" fmla="*/ 234374873 w 490"/>
                  <a:gd name="T93" fmla="*/ 160099656 h 573"/>
                  <a:gd name="T94" fmla="*/ 222404317 w 490"/>
                  <a:gd name="T95" fmla="*/ 142520259 h 573"/>
                  <a:gd name="T96" fmla="*/ 221774079 w 490"/>
                  <a:gd name="T97" fmla="*/ 75341202 h 573"/>
                  <a:gd name="T98" fmla="*/ 214213602 w 490"/>
                  <a:gd name="T99" fmla="*/ 7533804 h 573"/>
                  <a:gd name="T100" fmla="*/ 191532123 w 490"/>
                  <a:gd name="T101" fmla="*/ 5022800 h 573"/>
                  <a:gd name="T102" fmla="*/ 191532123 w 490"/>
                  <a:gd name="T103" fmla="*/ 5022800 h 57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90"/>
                  <a:gd name="T157" fmla="*/ 0 h 573"/>
                  <a:gd name="T158" fmla="*/ 490 w 490"/>
                  <a:gd name="T159" fmla="*/ 573 h 57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90" h="573">
                    <a:moveTo>
                      <a:pt x="304" y="8"/>
                    </a:moveTo>
                    <a:lnTo>
                      <a:pt x="293" y="105"/>
                    </a:lnTo>
                    <a:lnTo>
                      <a:pt x="293" y="204"/>
                    </a:lnTo>
                    <a:lnTo>
                      <a:pt x="219" y="4"/>
                    </a:lnTo>
                    <a:lnTo>
                      <a:pt x="182" y="0"/>
                    </a:lnTo>
                    <a:lnTo>
                      <a:pt x="177" y="44"/>
                    </a:lnTo>
                    <a:lnTo>
                      <a:pt x="186" y="109"/>
                    </a:lnTo>
                    <a:lnTo>
                      <a:pt x="200" y="173"/>
                    </a:lnTo>
                    <a:lnTo>
                      <a:pt x="211" y="219"/>
                    </a:lnTo>
                    <a:lnTo>
                      <a:pt x="105" y="97"/>
                    </a:lnTo>
                    <a:lnTo>
                      <a:pt x="78" y="109"/>
                    </a:lnTo>
                    <a:lnTo>
                      <a:pt x="82" y="149"/>
                    </a:lnTo>
                    <a:lnTo>
                      <a:pt x="89" y="171"/>
                    </a:lnTo>
                    <a:lnTo>
                      <a:pt x="101" y="194"/>
                    </a:lnTo>
                    <a:lnTo>
                      <a:pt x="112" y="217"/>
                    </a:lnTo>
                    <a:lnTo>
                      <a:pt x="125" y="236"/>
                    </a:lnTo>
                    <a:lnTo>
                      <a:pt x="139" y="255"/>
                    </a:lnTo>
                    <a:lnTo>
                      <a:pt x="150" y="268"/>
                    </a:lnTo>
                    <a:lnTo>
                      <a:pt x="36" y="240"/>
                    </a:lnTo>
                    <a:lnTo>
                      <a:pt x="0" y="251"/>
                    </a:lnTo>
                    <a:lnTo>
                      <a:pt x="42" y="284"/>
                    </a:lnTo>
                    <a:lnTo>
                      <a:pt x="61" y="301"/>
                    </a:lnTo>
                    <a:lnTo>
                      <a:pt x="80" y="320"/>
                    </a:lnTo>
                    <a:lnTo>
                      <a:pt x="99" y="339"/>
                    </a:lnTo>
                    <a:lnTo>
                      <a:pt x="116" y="358"/>
                    </a:lnTo>
                    <a:lnTo>
                      <a:pt x="133" y="379"/>
                    </a:lnTo>
                    <a:lnTo>
                      <a:pt x="150" y="398"/>
                    </a:lnTo>
                    <a:lnTo>
                      <a:pt x="230" y="284"/>
                    </a:lnTo>
                    <a:lnTo>
                      <a:pt x="217" y="358"/>
                    </a:lnTo>
                    <a:lnTo>
                      <a:pt x="200" y="430"/>
                    </a:lnTo>
                    <a:lnTo>
                      <a:pt x="230" y="495"/>
                    </a:lnTo>
                    <a:lnTo>
                      <a:pt x="300" y="512"/>
                    </a:lnTo>
                    <a:lnTo>
                      <a:pt x="361" y="573"/>
                    </a:lnTo>
                    <a:lnTo>
                      <a:pt x="447" y="466"/>
                    </a:lnTo>
                    <a:lnTo>
                      <a:pt x="401" y="401"/>
                    </a:lnTo>
                    <a:lnTo>
                      <a:pt x="416" y="362"/>
                    </a:lnTo>
                    <a:lnTo>
                      <a:pt x="437" y="322"/>
                    </a:lnTo>
                    <a:lnTo>
                      <a:pt x="450" y="303"/>
                    </a:lnTo>
                    <a:lnTo>
                      <a:pt x="462" y="284"/>
                    </a:lnTo>
                    <a:lnTo>
                      <a:pt x="477" y="266"/>
                    </a:lnTo>
                    <a:lnTo>
                      <a:pt x="490" y="251"/>
                    </a:lnTo>
                    <a:lnTo>
                      <a:pt x="475" y="211"/>
                    </a:lnTo>
                    <a:lnTo>
                      <a:pt x="445" y="240"/>
                    </a:lnTo>
                    <a:lnTo>
                      <a:pt x="414" y="268"/>
                    </a:lnTo>
                    <a:lnTo>
                      <a:pt x="380" y="295"/>
                    </a:lnTo>
                    <a:lnTo>
                      <a:pt x="344" y="316"/>
                    </a:lnTo>
                    <a:lnTo>
                      <a:pt x="372" y="255"/>
                    </a:lnTo>
                    <a:lnTo>
                      <a:pt x="353" y="227"/>
                    </a:lnTo>
                    <a:lnTo>
                      <a:pt x="352" y="120"/>
                    </a:lnTo>
                    <a:lnTo>
                      <a:pt x="340" y="12"/>
                    </a:lnTo>
                    <a:lnTo>
                      <a:pt x="304" y="8"/>
                    </a:lnTo>
                    <a:close/>
                  </a:path>
                </a:pathLst>
              </a:custGeom>
              <a:solidFill>
                <a:srgbClr val="FFE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Freeform 17"/>
              <p:cNvSpPr>
                <a:spLocks/>
              </p:cNvSpPr>
              <p:nvPr/>
            </p:nvSpPr>
            <p:spPr bwMode="auto">
              <a:xfrm>
                <a:off x="5046663" y="3711576"/>
                <a:ext cx="485775" cy="268288"/>
              </a:xfrm>
              <a:custGeom>
                <a:avLst/>
                <a:gdLst>
                  <a:gd name="T0" fmla="*/ 13231020 w 612"/>
                  <a:gd name="T1" fmla="*/ 79695905 h 336"/>
                  <a:gd name="T2" fmla="*/ 0 w 612"/>
                  <a:gd name="T3" fmla="*/ 149827665 h 336"/>
                  <a:gd name="T4" fmla="*/ 13860463 w 612"/>
                  <a:gd name="T5" fmla="*/ 180430851 h 336"/>
                  <a:gd name="T6" fmla="*/ 58593833 w 612"/>
                  <a:gd name="T7" fmla="*/ 163216509 h 336"/>
                  <a:gd name="T8" fmla="*/ 77494600 w 612"/>
                  <a:gd name="T9" fmla="*/ 146640149 h 336"/>
                  <a:gd name="T10" fmla="*/ 90725614 w 612"/>
                  <a:gd name="T11" fmla="*/ 129425807 h 336"/>
                  <a:gd name="T12" fmla="*/ 109626406 w 612"/>
                  <a:gd name="T13" fmla="*/ 145364983 h 336"/>
                  <a:gd name="T14" fmla="*/ 129158204 w 612"/>
                  <a:gd name="T15" fmla="*/ 168317173 h 336"/>
                  <a:gd name="T16" fmla="*/ 137348114 w 612"/>
                  <a:gd name="T17" fmla="*/ 180430851 h 336"/>
                  <a:gd name="T18" fmla="*/ 144908579 w 612"/>
                  <a:gd name="T19" fmla="*/ 192544529 h 336"/>
                  <a:gd name="T20" fmla="*/ 157509356 w 612"/>
                  <a:gd name="T21" fmla="*/ 214221602 h 336"/>
                  <a:gd name="T22" fmla="*/ 170740369 w 612"/>
                  <a:gd name="T23" fmla="*/ 207208538 h 336"/>
                  <a:gd name="T24" fmla="*/ 170740369 w 612"/>
                  <a:gd name="T25" fmla="*/ 175330187 h 336"/>
                  <a:gd name="T26" fmla="*/ 148058972 w 612"/>
                  <a:gd name="T27" fmla="*/ 147914517 h 336"/>
                  <a:gd name="T28" fmla="*/ 173260524 w 612"/>
                  <a:gd name="T29" fmla="*/ 147914517 h 336"/>
                  <a:gd name="T30" fmla="*/ 215472976 w 612"/>
                  <a:gd name="T31" fmla="*/ 161941343 h 336"/>
                  <a:gd name="T32" fmla="*/ 257055934 w 612"/>
                  <a:gd name="T33" fmla="*/ 181706017 h 336"/>
                  <a:gd name="T34" fmla="*/ 286037323 w 612"/>
                  <a:gd name="T35" fmla="*/ 193819695 h 336"/>
                  <a:gd name="T36" fmla="*/ 302418729 w 612"/>
                  <a:gd name="T37" fmla="*/ 177880519 h 336"/>
                  <a:gd name="T38" fmla="*/ 289187715 w 612"/>
                  <a:gd name="T39" fmla="*/ 165766841 h 336"/>
                  <a:gd name="T40" fmla="*/ 271546628 w 612"/>
                  <a:gd name="T41" fmla="*/ 154928329 h 336"/>
                  <a:gd name="T42" fmla="*/ 231854382 w 612"/>
                  <a:gd name="T43" fmla="*/ 147914517 h 336"/>
                  <a:gd name="T44" fmla="*/ 247605550 w 612"/>
                  <a:gd name="T45" fmla="*/ 134525673 h 336"/>
                  <a:gd name="T46" fmla="*/ 203502387 w 612"/>
                  <a:gd name="T47" fmla="*/ 121136829 h 336"/>
                  <a:gd name="T48" fmla="*/ 221143523 w 612"/>
                  <a:gd name="T49" fmla="*/ 105198451 h 336"/>
                  <a:gd name="T50" fmla="*/ 235634218 w 612"/>
                  <a:gd name="T51" fmla="*/ 113486631 h 336"/>
                  <a:gd name="T52" fmla="*/ 254535779 w 612"/>
                  <a:gd name="T53" fmla="*/ 122411995 h 336"/>
                  <a:gd name="T54" fmla="*/ 299268336 w 612"/>
                  <a:gd name="T55" fmla="*/ 137713987 h 336"/>
                  <a:gd name="T56" fmla="*/ 344631130 w 612"/>
                  <a:gd name="T57" fmla="*/ 146640149 h 336"/>
                  <a:gd name="T58" fmla="*/ 379283860 w 612"/>
                  <a:gd name="T59" fmla="*/ 145364983 h 336"/>
                  <a:gd name="T60" fmla="*/ 373613313 w 612"/>
                  <a:gd name="T61" fmla="*/ 135800839 h 336"/>
                  <a:gd name="T62" fmla="*/ 361642774 w 612"/>
                  <a:gd name="T63" fmla="*/ 128150641 h 336"/>
                  <a:gd name="T64" fmla="*/ 330140436 w 612"/>
                  <a:gd name="T65" fmla="*/ 116036963 h 336"/>
                  <a:gd name="T66" fmla="*/ 267766792 w 612"/>
                  <a:gd name="T67" fmla="*/ 100097762 h 336"/>
                  <a:gd name="T68" fmla="*/ 252645861 w 612"/>
                  <a:gd name="T69" fmla="*/ 84795770 h 336"/>
                  <a:gd name="T70" fmla="*/ 315649742 w 612"/>
                  <a:gd name="T71" fmla="*/ 94359116 h 336"/>
                  <a:gd name="T72" fmla="*/ 379283860 w 612"/>
                  <a:gd name="T73" fmla="*/ 87984084 h 336"/>
                  <a:gd name="T74" fmla="*/ 385583852 w 612"/>
                  <a:gd name="T75" fmla="*/ 67581428 h 336"/>
                  <a:gd name="T76" fmla="*/ 351562153 w 612"/>
                  <a:gd name="T77" fmla="*/ 48454724 h 336"/>
                  <a:gd name="T78" fmla="*/ 335180747 w 612"/>
                  <a:gd name="T79" fmla="*/ 56742916 h 336"/>
                  <a:gd name="T80" fmla="*/ 314389268 w 612"/>
                  <a:gd name="T81" fmla="*/ 62481563 h 336"/>
                  <a:gd name="T82" fmla="*/ 275327258 w 612"/>
                  <a:gd name="T83" fmla="*/ 63756729 h 336"/>
                  <a:gd name="T84" fmla="*/ 295488500 w 612"/>
                  <a:gd name="T85" fmla="*/ 48454724 h 336"/>
                  <a:gd name="T86" fmla="*/ 254535779 w 612"/>
                  <a:gd name="T87" fmla="*/ 40803728 h 336"/>
                  <a:gd name="T88" fmla="*/ 292968345 w 612"/>
                  <a:gd name="T89" fmla="*/ 0 h 336"/>
                  <a:gd name="T90" fmla="*/ 251385386 w 612"/>
                  <a:gd name="T91" fmla="*/ 14026034 h 336"/>
                  <a:gd name="T92" fmla="*/ 231854382 w 612"/>
                  <a:gd name="T93" fmla="*/ 25502528 h 336"/>
                  <a:gd name="T94" fmla="*/ 211693140 w 612"/>
                  <a:gd name="T95" fmla="*/ 33790714 h 336"/>
                  <a:gd name="T96" fmla="*/ 119707027 w 612"/>
                  <a:gd name="T97" fmla="*/ 36341046 h 336"/>
                  <a:gd name="T98" fmla="*/ 65524061 w 612"/>
                  <a:gd name="T99" fmla="*/ 74595241 h 336"/>
                  <a:gd name="T100" fmla="*/ 13231020 w 612"/>
                  <a:gd name="T101" fmla="*/ 79695905 h 336"/>
                  <a:gd name="T102" fmla="*/ 13231020 w 612"/>
                  <a:gd name="T103" fmla="*/ 79695905 h 3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12"/>
                  <a:gd name="T157" fmla="*/ 0 h 336"/>
                  <a:gd name="T158" fmla="*/ 612 w 612"/>
                  <a:gd name="T159" fmla="*/ 336 h 3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12" h="336">
                    <a:moveTo>
                      <a:pt x="21" y="125"/>
                    </a:moveTo>
                    <a:lnTo>
                      <a:pt x="0" y="235"/>
                    </a:lnTo>
                    <a:lnTo>
                      <a:pt x="22" y="283"/>
                    </a:lnTo>
                    <a:lnTo>
                      <a:pt x="93" y="256"/>
                    </a:lnTo>
                    <a:lnTo>
                      <a:pt x="123" y="230"/>
                    </a:lnTo>
                    <a:lnTo>
                      <a:pt x="144" y="203"/>
                    </a:lnTo>
                    <a:lnTo>
                      <a:pt x="174" y="228"/>
                    </a:lnTo>
                    <a:lnTo>
                      <a:pt x="205" y="264"/>
                    </a:lnTo>
                    <a:lnTo>
                      <a:pt x="218" y="283"/>
                    </a:lnTo>
                    <a:lnTo>
                      <a:pt x="230" y="302"/>
                    </a:lnTo>
                    <a:lnTo>
                      <a:pt x="250" y="336"/>
                    </a:lnTo>
                    <a:lnTo>
                      <a:pt x="271" y="325"/>
                    </a:lnTo>
                    <a:lnTo>
                      <a:pt x="271" y="275"/>
                    </a:lnTo>
                    <a:lnTo>
                      <a:pt x="235" y="232"/>
                    </a:lnTo>
                    <a:lnTo>
                      <a:pt x="275" y="232"/>
                    </a:lnTo>
                    <a:lnTo>
                      <a:pt x="342" y="254"/>
                    </a:lnTo>
                    <a:lnTo>
                      <a:pt x="408" y="285"/>
                    </a:lnTo>
                    <a:lnTo>
                      <a:pt x="454" y="304"/>
                    </a:lnTo>
                    <a:lnTo>
                      <a:pt x="480" y="279"/>
                    </a:lnTo>
                    <a:lnTo>
                      <a:pt x="459" y="260"/>
                    </a:lnTo>
                    <a:lnTo>
                      <a:pt x="431" y="243"/>
                    </a:lnTo>
                    <a:lnTo>
                      <a:pt x="368" y="232"/>
                    </a:lnTo>
                    <a:lnTo>
                      <a:pt x="393" y="211"/>
                    </a:lnTo>
                    <a:lnTo>
                      <a:pt x="323" y="190"/>
                    </a:lnTo>
                    <a:lnTo>
                      <a:pt x="351" y="165"/>
                    </a:lnTo>
                    <a:lnTo>
                      <a:pt x="374" y="178"/>
                    </a:lnTo>
                    <a:lnTo>
                      <a:pt x="404" y="192"/>
                    </a:lnTo>
                    <a:lnTo>
                      <a:pt x="475" y="216"/>
                    </a:lnTo>
                    <a:lnTo>
                      <a:pt x="547" y="230"/>
                    </a:lnTo>
                    <a:lnTo>
                      <a:pt x="602" y="228"/>
                    </a:lnTo>
                    <a:lnTo>
                      <a:pt x="593" y="213"/>
                    </a:lnTo>
                    <a:lnTo>
                      <a:pt x="574" y="201"/>
                    </a:lnTo>
                    <a:lnTo>
                      <a:pt x="524" y="182"/>
                    </a:lnTo>
                    <a:lnTo>
                      <a:pt x="425" y="157"/>
                    </a:lnTo>
                    <a:lnTo>
                      <a:pt x="401" y="133"/>
                    </a:lnTo>
                    <a:lnTo>
                      <a:pt x="501" y="148"/>
                    </a:lnTo>
                    <a:lnTo>
                      <a:pt x="602" y="138"/>
                    </a:lnTo>
                    <a:lnTo>
                      <a:pt x="612" y="106"/>
                    </a:lnTo>
                    <a:lnTo>
                      <a:pt x="558" y="76"/>
                    </a:lnTo>
                    <a:lnTo>
                      <a:pt x="532" y="89"/>
                    </a:lnTo>
                    <a:lnTo>
                      <a:pt x="499" y="98"/>
                    </a:lnTo>
                    <a:lnTo>
                      <a:pt x="437" y="100"/>
                    </a:lnTo>
                    <a:lnTo>
                      <a:pt x="469" y="76"/>
                    </a:lnTo>
                    <a:lnTo>
                      <a:pt x="404" y="64"/>
                    </a:lnTo>
                    <a:lnTo>
                      <a:pt x="465" y="0"/>
                    </a:lnTo>
                    <a:lnTo>
                      <a:pt x="399" y="22"/>
                    </a:lnTo>
                    <a:lnTo>
                      <a:pt x="368" y="40"/>
                    </a:lnTo>
                    <a:lnTo>
                      <a:pt x="336" y="53"/>
                    </a:lnTo>
                    <a:lnTo>
                      <a:pt x="190" y="57"/>
                    </a:lnTo>
                    <a:lnTo>
                      <a:pt x="104" y="117"/>
                    </a:lnTo>
                    <a:lnTo>
                      <a:pt x="21" y="125"/>
                    </a:lnTo>
                    <a:close/>
                  </a:path>
                </a:pathLst>
              </a:custGeom>
              <a:solidFill>
                <a:srgbClr val="FFE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Freeform 18"/>
              <p:cNvSpPr>
                <a:spLocks/>
              </p:cNvSpPr>
              <p:nvPr/>
            </p:nvSpPr>
            <p:spPr bwMode="auto">
              <a:xfrm>
                <a:off x="4387851" y="2771776"/>
                <a:ext cx="319088" cy="566738"/>
              </a:xfrm>
              <a:custGeom>
                <a:avLst/>
                <a:gdLst>
                  <a:gd name="T0" fmla="*/ 89279388 w 401"/>
                  <a:gd name="T1" fmla="*/ 11937166 h 715"/>
                  <a:gd name="T2" fmla="*/ 84213768 w 401"/>
                  <a:gd name="T3" fmla="*/ 50262126 h 715"/>
                  <a:gd name="T4" fmla="*/ 41157578 w 401"/>
                  <a:gd name="T5" fmla="*/ 91729115 h 715"/>
                  <a:gd name="T6" fmla="*/ 51921423 w 401"/>
                  <a:gd name="T7" fmla="*/ 108692434 h 715"/>
                  <a:gd name="T8" fmla="*/ 65218091 w 401"/>
                  <a:gd name="T9" fmla="*/ 126284293 h 715"/>
                  <a:gd name="T10" fmla="*/ 79781549 w 401"/>
                  <a:gd name="T11" fmla="*/ 143247588 h 715"/>
                  <a:gd name="T12" fmla="*/ 94978409 w 401"/>
                  <a:gd name="T13" fmla="*/ 157698213 h 715"/>
                  <a:gd name="T14" fmla="*/ 61419274 w 401"/>
                  <a:gd name="T15" fmla="*/ 188483569 h 715"/>
                  <a:gd name="T16" fmla="*/ 65218091 w 401"/>
                  <a:gd name="T17" fmla="*/ 209216711 h 715"/>
                  <a:gd name="T18" fmla="*/ 62685281 w 401"/>
                  <a:gd name="T19" fmla="*/ 234348164 h 715"/>
                  <a:gd name="T20" fmla="*/ 56353654 w 401"/>
                  <a:gd name="T21" fmla="*/ 258222489 h 715"/>
                  <a:gd name="T22" fmla="*/ 48122606 w 401"/>
                  <a:gd name="T23" fmla="*/ 277070683 h 715"/>
                  <a:gd name="T24" fmla="*/ 12030651 w 401"/>
                  <a:gd name="T25" fmla="*/ 292777643 h 715"/>
                  <a:gd name="T26" fmla="*/ 30392936 w 401"/>
                  <a:gd name="T27" fmla="*/ 312882963 h 715"/>
                  <a:gd name="T28" fmla="*/ 38624768 w 401"/>
                  <a:gd name="T29" fmla="*/ 324820126 h 715"/>
                  <a:gd name="T30" fmla="*/ 45589796 w 401"/>
                  <a:gd name="T31" fmla="*/ 338014416 h 715"/>
                  <a:gd name="T32" fmla="*/ 61419274 w 401"/>
                  <a:gd name="T33" fmla="*/ 392046327 h 715"/>
                  <a:gd name="T34" fmla="*/ 0 w 401"/>
                  <a:gd name="T35" fmla="*/ 425345245 h 715"/>
                  <a:gd name="T36" fmla="*/ 24061303 w 401"/>
                  <a:gd name="T37" fmla="*/ 436026073 h 715"/>
                  <a:gd name="T38" fmla="*/ 50654620 w 401"/>
                  <a:gd name="T39" fmla="*/ 442937103 h 715"/>
                  <a:gd name="T40" fmla="*/ 104476272 w 401"/>
                  <a:gd name="T41" fmla="*/ 449219570 h 715"/>
                  <a:gd name="T42" fmla="*/ 140567422 w 401"/>
                  <a:gd name="T43" fmla="*/ 415920752 h 715"/>
                  <a:gd name="T44" fmla="*/ 153864873 w 401"/>
                  <a:gd name="T45" fmla="*/ 356234046 h 715"/>
                  <a:gd name="T46" fmla="*/ 189956023 w 401"/>
                  <a:gd name="T47" fmla="*/ 323563791 h 715"/>
                  <a:gd name="T48" fmla="*/ 198820460 w 401"/>
                  <a:gd name="T49" fmla="*/ 294034770 h 715"/>
                  <a:gd name="T50" fmla="*/ 207052291 w 401"/>
                  <a:gd name="T51" fmla="*/ 270788216 h 715"/>
                  <a:gd name="T52" fmla="*/ 217816186 w 401"/>
                  <a:gd name="T53" fmla="*/ 246285326 h 715"/>
                  <a:gd name="T54" fmla="*/ 228580827 w 401"/>
                  <a:gd name="T55" fmla="*/ 219897539 h 715"/>
                  <a:gd name="T56" fmla="*/ 239344673 w 401"/>
                  <a:gd name="T57" fmla="*/ 197279498 h 715"/>
                  <a:gd name="T58" fmla="*/ 248209110 w 401"/>
                  <a:gd name="T59" fmla="*/ 177802741 h 715"/>
                  <a:gd name="T60" fmla="*/ 253908131 w 401"/>
                  <a:gd name="T61" fmla="*/ 164609244 h 715"/>
                  <a:gd name="T62" fmla="*/ 243144286 w 401"/>
                  <a:gd name="T63" fmla="*/ 121885932 h 715"/>
                  <a:gd name="T64" fmla="*/ 243144286 w 401"/>
                  <a:gd name="T65" fmla="*/ 109948769 h 715"/>
                  <a:gd name="T66" fmla="*/ 243144286 w 401"/>
                  <a:gd name="T67" fmla="*/ 98011582 h 715"/>
                  <a:gd name="T68" fmla="*/ 249475913 w 401"/>
                  <a:gd name="T69" fmla="*/ 78534825 h 715"/>
                  <a:gd name="T70" fmla="*/ 241877483 w 401"/>
                  <a:gd name="T71" fmla="*/ 67853997 h 715"/>
                  <a:gd name="T72" fmla="*/ 233646447 w 401"/>
                  <a:gd name="T73" fmla="*/ 57173169 h 715"/>
                  <a:gd name="T74" fmla="*/ 224148609 w 401"/>
                  <a:gd name="T75" fmla="*/ 43979659 h 715"/>
                  <a:gd name="T76" fmla="*/ 212117960 w 401"/>
                  <a:gd name="T77" fmla="*/ 32042496 h 715"/>
                  <a:gd name="T78" fmla="*/ 200087262 w 401"/>
                  <a:gd name="T79" fmla="*/ 21361662 h 715"/>
                  <a:gd name="T80" fmla="*/ 188056614 w 401"/>
                  <a:gd name="T81" fmla="*/ 10680831 h 715"/>
                  <a:gd name="T82" fmla="*/ 163995317 w 401"/>
                  <a:gd name="T83" fmla="*/ 0 h 715"/>
                  <a:gd name="T84" fmla="*/ 89279388 w 401"/>
                  <a:gd name="T85" fmla="*/ 11937166 h 715"/>
                  <a:gd name="T86" fmla="*/ 89279388 w 401"/>
                  <a:gd name="T87" fmla="*/ 11937166 h 71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1"/>
                  <a:gd name="T133" fmla="*/ 0 h 715"/>
                  <a:gd name="T134" fmla="*/ 401 w 401"/>
                  <a:gd name="T135" fmla="*/ 715 h 71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1" h="715">
                    <a:moveTo>
                      <a:pt x="141" y="19"/>
                    </a:moveTo>
                    <a:lnTo>
                      <a:pt x="133" y="80"/>
                    </a:lnTo>
                    <a:lnTo>
                      <a:pt x="65" y="146"/>
                    </a:lnTo>
                    <a:lnTo>
                      <a:pt x="82" y="173"/>
                    </a:lnTo>
                    <a:lnTo>
                      <a:pt x="103" y="201"/>
                    </a:lnTo>
                    <a:lnTo>
                      <a:pt x="126" y="228"/>
                    </a:lnTo>
                    <a:lnTo>
                      <a:pt x="150" y="251"/>
                    </a:lnTo>
                    <a:lnTo>
                      <a:pt x="97" y="300"/>
                    </a:lnTo>
                    <a:lnTo>
                      <a:pt x="103" y="333"/>
                    </a:lnTo>
                    <a:lnTo>
                      <a:pt x="99" y="373"/>
                    </a:lnTo>
                    <a:lnTo>
                      <a:pt x="89" y="411"/>
                    </a:lnTo>
                    <a:lnTo>
                      <a:pt x="76" y="441"/>
                    </a:lnTo>
                    <a:lnTo>
                      <a:pt x="19" y="466"/>
                    </a:lnTo>
                    <a:lnTo>
                      <a:pt x="48" y="498"/>
                    </a:lnTo>
                    <a:lnTo>
                      <a:pt x="61" y="517"/>
                    </a:lnTo>
                    <a:lnTo>
                      <a:pt x="72" y="538"/>
                    </a:lnTo>
                    <a:lnTo>
                      <a:pt x="97" y="624"/>
                    </a:lnTo>
                    <a:lnTo>
                      <a:pt x="0" y="677"/>
                    </a:lnTo>
                    <a:lnTo>
                      <a:pt x="38" y="694"/>
                    </a:lnTo>
                    <a:lnTo>
                      <a:pt x="80" y="705"/>
                    </a:lnTo>
                    <a:lnTo>
                      <a:pt x="165" y="715"/>
                    </a:lnTo>
                    <a:lnTo>
                      <a:pt x="222" y="662"/>
                    </a:lnTo>
                    <a:lnTo>
                      <a:pt x="243" y="567"/>
                    </a:lnTo>
                    <a:lnTo>
                      <a:pt x="300" y="515"/>
                    </a:lnTo>
                    <a:lnTo>
                      <a:pt x="314" y="468"/>
                    </a:lnTo>
                    <a:lnTo>
                      <a:pt x="327" y="431"/>
                    </a:lnTo>
                    <a:lnTo>
                      <a:pt x="344" y="392"/>
                    </a:lnTo>
                    <a:lnTo>
                      <a:pt x="361" y="350"/>
                    </a:lnTo>
                    <a:lnTo>
                      <a:pt x="378" y="314"/>
                    </a:lnTo>
                    <a:lnTo>
                      <a:pt x="392" y="283"/>
                    </a:lnTo>
                    <a:lnTo>
                      <a:pt x="401" y="262"/>
                    </a:lnTo>
                    <a:lnTo>
                      <a:pt x="384" y="194"/>
                    </a:lnTo>
                    <a:lnTo>
                      <a:pt x="384" y="175"/>
                    </a:lnTo>
                    <a:lnTo>
                      <a:pt x="384" y="156"/>
                    </a:lnTo>
                    <a:lnTo>
                      <a:pt x="394" y="125"/>
                    </a:lnTo>
                    <a:lnTo>
                      <a:pt x="382" y="108"/>
                    </a:lnTo>
                    <a:lnTo>
                      <a:pt x="369" y="91"/>
                    </a:lnTo>
                    <a:lnTo>
                      <a:pt x="354" y="70"/>
                    </a:lnTo>
                    <a:lnTo>
                      <a:pt x="335" y="51"/>
                    </a:lnTo>
                    <a:lnTo>
                      <a:pt x="316" y="34"/>
                    </a:lnTo>
                    <a:lnTo>
                      <a:pt x="297" y="17"/>
                    </a:lnTo>
                    <a:lnTo>
                      <a:pt x="259" y="0"/>
                    </a:lnTo>
                    <a:lnTo>
                      <a:pt x="141" y="19"/>
                    </a:lnTo>
                    <a:close/>
                  </a:path>
                </a:pathLst>
              </a:custGeom>
              <a:solidFill>
                <a:srgbClr val="FFE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Freeform 19"/>
              <p:cNvSpPr>
                <a:spLocks/>
              </p:cNvSpPr>
              <p:nvPr/>
            </p:nvSpPr>
            <p:spPr bwMode="auto">
              <a:xfrm>
                <a:off x="4975226" y="4903788"/>
                <a:ext cx="525463" cy="192088"/>
              </a:xfrm>
              <a:custGeom>
                <a:avLst/>
                <a:gdLst>
                  <a:gd name="T0" fmla="*/ 16908988 w 664"/>
                  <a:gd name="T1" fmla="*/ 22870428 h 241"/>
                  <a:gd name="T2" fmla="*/ 10646164 w 664"/>
                  <a:gd name="T3" fmla="*/ 59081018 h 241"/>
                  <a:gd name="T4" fmla="*/ 0 w 664"/>
                  <a:gd name="T5" fmla="*/ 94021896 h 241"/>
                  <a:gd name="T6" fmla="*/ 61999096 w 664"/>
                  <a:gd name="T7" fmla="*/ 112444830 h 241"/>
                  <a:gd name="T8" fmla="*/ 103957801 w 664"/>
                  <a:gd name="T9" fmla="*/ 90845670 h 241"/>
                  <a:gd name="T10" fmla="*/ 122745471 w 664"/>
                  <a:gd name="T11" fmla="*/ 103550575 h 241"/>
                  <a:gd name="T12" fmla="*/ 142785071 w 664"/>
                  <a:gd name="T13" fmla="*/ 115621056 h 241"/>
                  <a:gd name="T14" fmla="*/ 162198706 w 664"/>
                  <a:gd name="T15" fmla="*/ 127056267 h 241"/>
                  <a:gd name="T16" fmla="*/ 180986375 w 664"/>
                  <a:gd name="T17" fmla="*/ 135315251 h 241"/>
                  <a:gd name="T18" fmla="*/ 220440451 w 664"/>
                  <a:gd name="T19" fmla="*/ 148656198 h 241"/>
                  <a:gd name="T20" fmla="*/ 259893687 w 664"/>
                  <a:gd name="T21" fmla="*/ 153102915 h 241"/>
                  <a:gd name="T22" fmla="*/ 338174983 w 664"/>
                  <a:gd name="T23" fmla="*/ 143573439 h 241"/>
                  <a:gd name="T24" fmla="*/ 376376287 w 664"/>
                  <a:gd name="T25" fmla="*/ 125785776 h 241"/>
                  <a:gd name="T26" fmla="*/ 396416679 w 664"/>
                  <a:gd name="T27" fmla="*/ 114985810 h 241"/>
                  <a:gd name="T28" fmla="*/ 415830413 w 664"/>
                  <a:gd name="T29" fmla="*/ 100374348 h 241"/>
                  <a:gd name="T30" fmla="*/ 401426777 w 664"/>
                  <a:gd name="T31" fmla="*/ 72421965 h 241"/>
                  <a:gd name="T32" fmla="*/ 353831242 w 664"/>
                  <a:gd name="T33" fmla="*/ 59081018 h 241"/>
                  <a:gd name="T34" fmla="*/ 309367909 w 664"/>
                  <a:gd name="T35" fmla="*/ 36211381 h 241"/>
                  <a:gd name="T36" fmla="*/ 237975398 w 664"/>
                  <a:gd name="T37" fmla="*/ 84492421 h 241"/>
                  <a:gd name="T38" fmla="*/ 220440451 w 664"/>
                  <a:gd name="T39" fmla="*/ 50822818 h 241"/>
                  <a:gd name="T40" fmla="*/ 261772374 w 664"/>
                  <a:gd name="T41" fmla="*/ 21599938 h 241"/>
                  <a:gd name="T42" fmla="*/ 197895357 w 664"/>
                  <a:gd name="T43" fmla="*/ 0 h 241"/>
                  <a:gd name="T44" fmla="*/ 154683955 w 664"/>
                  <a:gd name="T45" fmla="*/ 13340953 h 241"/>
                  <a:gd name="T46" fmla="*/ 108341142 w 664"/>
                  <a:gd name="T47" fmla="*/ 22870428 h 241"/>
                  <a:gd name="T48" fmla="*/ 16908988 w 664"/>
                  <a:gd name="T49" fmla="*/ 22870428 h 241"/>
                  <a:gd name="T50" fmla="*/ 16908988 w 664"/>
                  <a:gd name="T51" fmla="*/ 22870428 h 2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64"/>
                  <a:gd name="T79" fmla="*/ 0 h 241"/>
                  <a:gd name="T80" fmla="*/ 664 w 664"/>
                  <a:gd name="T81" fmla="*/ 241 h 24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64" h="241">
                    <a:moveTo>
                      <a:pt x="27" y="36"/>
                    </a:moveTo>
                    <a:lnTo>
                      <a:pt x="17" y="93"/>
                    </a:lnTo>
                    <a:lnTo>
                      <a:pt x="0" y="148"/>
                    </a:lnTo>
                    <a:lnTo>
                      <a:pt x="99" y="177"/>
                    </a:lnTo>
                    <a:lnTo>
                      <a:pt x="166" y="143"/>
                    </a:lnTo>
                    <a:lnTo>
                      <a:pt x="196" y="163"/>
                    </a:lnTo>
                    <a:lnTo>
                      <a:pt x="228" y="182"/>
                    </a:lnTo>
                    <a:lnTo>
                      <a:pt x="259" y="200"/>
                    </a:lnTo>
                    <a:lnTo>
                      <a:pt x="289" y="213"/>
                    </a:lnTo>
                    <a:lnTo>
                      <a:pt x="352" y="234"/>
                    </a:lnTo>
                    <a:lnTo>
                      <a:pt x="415" y="241"/>
                    </a:lnTo>
                    <a:lnTo>
                      <a:pt x="540" y="226"/>
                    </a:lnTo>
                    <a:lnTo>
                      <a:pt x="601" y="198"/>
                    </a:lnTo>
                    <a:lnTo>
                      <a:pt x="633" y="181"/>
                    </a:lnTo>
                    <a:lnTo>
                      <a:pt x="664" y="158"/>
                    </a:lnTo>
                    <a:lnTo>
                      <a:pt x="641" y="114"/>
                    </a:lnTo>
                    <a:lnTo>
                      <a:pt x="565" y="93"/>
                    </a:lnTo>
                    <a:lnTo>
                      <a:pt x="494" y="57"/>
                    </a:lnTo>
                    <a:lnTo>
                      <a:pt x="380" y="133"/>
                    </a:lnTo>
                    <a:lnTo>
                      <a:pt x="352" y="80"/>
                    </a:lnTo>
                    <a:lnTo>
                      <a:pt x="418" y="34"/>
                    </a:lnTo>
                    <a:lnTo>
                      <a:pt x="316" y="0"/>
                    </a:lnTo>
                    <a:lnTo>
                      <a:pt x="247" y="21"/>
                    </a:lnTo>
                    <a:lnTo>
                      <a:pt x="173" y="36"/>
                    </a:lnTo>
                    <a:lnTo>
                      <a:pt x="27" y="36"/>
                    </a:lnTo>
                    <a:close/>
                  </a:path>
                </a:pathLst>
              </a:custGeom>
              <a:solidFill>
                <a:srgbClr val="B96E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Freeform 20"/>
              <p:cNvSpPr>
                <a:spLocks/>
              </p:cNvSpPr>
              <p:nvPr/>
            </p:nvSpPr>
            <p:spPr bwMode="auto">
              <a:xfrm>
                <a:off x="3752851" y="4859338"/>
                <a:ext cx="569913" cy="187325"/>
              </a:xfrm>
              <a:custGeom>
                <a:avLst/>
                <a:gdLst>
                  <a:gd name="T0" fmla="*/ 111517222 w 718"/>
                  <a:gd name="T1" fmla="*/ 22681407 h 236"/>
                  <a:gd name="T2" fmla="*/ 115297062 w 718"/>
                  <a:gd name="T3" fmla="*/ 37172109 h 236"/>
                  <a:gd name="T4" fmla="*/ 131678483 w 718"/>
                  <a:gd name="T5" fmla="*/ 44103132 h 236"/>
                  <a:gd name="T6" fmla="*/ 119707933 w 718"/>
                  <a:gd name="T7" fmla="*/ 57333366 h 236"/>
                  <a:gd name="T8" fmla="*/ 134198640 w 718"/>
                  <a:gd name="T9" fmla="*/ 88835708 h 236"/>
                  <a:gd name="T10" fmla="*/ 106476907 w 718"/>
                  <a:gd name="T11" fmla="*/ 77494611 h 236"/>
                  <a:gd name="T12" fmla="*/ 73084595 w 718"/>
                  <a:gd name="T13" fmla="*/ 74345012 h 236"/>
                  <a:gd name="T14" fmla="*/ 9450396 w 718"/>
                  <a:gd name="T15" fmla="*/ 83795397 h 236"/>
                  <a:gd name="T16" fmla="*/ 0 w 718"/>
                  <a:gd name="T17" fmla="*/ 102696167 h 236"/>
                  <a:gd name="T18" fmla="*/ 34651981 w 718"/>
                  <a:gd name="T19" fmla="*/ 119707837 h 236"/>
                  <a:gd name="T20" fmla="*/ 74345071 w 718"/>
                  <a:gd name="T21" fmla="*/ 132938059 h 236"/>
                  <a:gd name="T22" fmla="*/ 114037380 w 718"/>
                  <a:gd name="T23" fmla="*/ 142389238 h 236"/>
                  <a:gd name="T24" fmla="*/ 151839744 w 718"/>
                  <a:gd name="T25" fmla="*/ 148689230 h 236"/>
                  <a:gd name="T26" fmla="*/ 226184839 w 718"/>
                  <a:gd name="T27" fmla="*/ 115927207 h 236"/>
                  <a:gd name="T28" fmla="*/ 239415072 w 718"/>
                  <a:gd name="T29" fmla="*/ 108996978 h 236"/>
                  <a:gd name="T30" fmla="*/ 258946888 w 718"/>
                  <a:gd name="T31" fmla="*/ 99546568 h 236"/>
                  <a:gd name="T32" fmla="*/ 276587992 w 718"/>
                  <a:gd name="T33" fmla="*/ 90725626 h 236"/>
                  <a:gd name="T34" fmla="*/ 288558542 w 718"/>
                  <a:gd name="T35" fmla="*/ 88835708 h 236"/>
                  <a:gd name="T36" fmla="*/ 303049250 w 718"/>
                  <a:gd name="T37" fmla="*/ 95765938 h 236"/>
                  <a:gd name="T38" fmla="*/ 326991144 w 718"/>
                  <a:gd name="T39" fmla="*/ 110256659 h 236"/>
                  <a:gd name="T40" fmla="*/ 349672562 w 718"/>
                  <a:gd name="T41" fmla="*/ 126007830 h 236"/>
                  <a:gd name="T42" fmla="*/ 366683427 w 718"/>
                  <a:gd name="T43" fmla="*/ 136718689 h 236"/>
                  <a:gd name="T44" fmla="*/ 369833823 w 718"/>
                  <a:gd name="T45" fmla="*/ 138608608 h 236"/>
                  <a:gd name="T46" fmla="*/ 452368885 w 718"/>
                  <a:gd name="T47" fmla="*/ 97026412 h 236"/>
                  <a:gd name="T48" fmla="*/ 434727782 w 718"/>
                  <a:gd name="T49" fmla="*/ 58593841 h 236"/>
                  <a:gd name="T50" fmla="*/ 403855554 w 718"/>
                  <a:gd name="T51" fmla="*/ 47882969 h 236"/>
                  <a:gd name="T52" fmla="*/ 352192720 w 718"/>
                  <a:gd name="T53" fmla="*/ 34651953 h 236"/>
                  <a:gd name="T54" fmla="*/ 298008934 w 718"/>
                  <a:gd name="T55" fmla="*/ 20161251 h 236"/>
                  <a:gd name="T56" fmla="*/ 243195705 w 718"/>
                  <a:gd name="T57" fmla="*/ 8190707 h 236"/>
                  <a:gd name="T58" fmla="*/ 190272346 w 718"/>
                  <a:gd name="T59" fmla="*/ 0 h 236"/>
                  <a:gd name="T60" fmla="*/ 153099426 w 718"/>
                  <a:gd name="T61" fmla="*/ 10710863 h 236"/>
                  <a:gd name="T62" fmla="*/ 111517222 w 718"/>
                  <a:gd name="T63" fmla="*/ 22681407 h 236"/>
                  <a:gd name="T64" fmla="*/ 111517222 w 718"/>
                  <a:gd name="T65" fmla="*/ 22681407 h 2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18"/>
                  <a:gd name="T100" fmla="*/ 0 h 236"/>
                  <a:gd name="T101" fmla="*/ 718 w 718"/>
                  <a:gd name="T102" fmla="*/ 236 h 2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18" h="236">
                    <a:moveTo>
                      <a:pt x="177" y="36"/>
                    </a:moveTo>
                    <a:lnTo>
                      <a:pt x="183" y="59"/>
                    </a:lnTo>
                    <a:lnTo>
                      <a:pt x="209" y="70"/>
                    </a:lnTo>
                    <a:lnTo>
                      <a:pt x="190" y="91"/>
                    </a:lnTo>
                    <a:lnTo>
                      <a:pt x="213" y="141"/>
                    </a:lnTo>
                    <a:lnTo>
                      <a:pt x="169" y="123"/>
                    </a:lnTo>
                    <a:lnTo>
                      <a:pt x="116" y="118"/>
                    </a:lnTo>
                    <a:lnTo>
                      <a:pt x="15" y="133"/>
                    </a:lnTo>
                    <a:lnTo>
                      <a:pt x="0" y="163"/>
                    </a:lnTo>
                    <a:lnTo>
                      <a:pt x="55" y="190"/>
                    </a:lnTo>
                    <a:lnTo>
                      <a:pt x="118" y="211"/>
                    </a:lnTo>
                    <a:lnTo>
                      <a:pt x="181" y="226"/>
                    </a:lnTo>
                    <a:lnTo>
                      <a:pt x="241" y="236"/>
                    </a:lnTo>
                    <a:lnTo>
                      <a:pt x="359" y="184"/>
                    </a:lnTo>
                    <a:lnTo>
                      <a:pt x="380" y="173"/>
                    </a:lnTo>
                    <a:lnTo>
                      <a:pt x="411" y="158"/>
                    </a:lnTo>
                    <a:lnTo>
                      <a:pt x="439" y="144"/>
                    </a:lnTo>
                    <a:lnTo>
                      <a:pt x="458" y="141"/>
                    </a:lnTo>
                    <a:lnTo>
                      <a:pt x="481" y="152"/>
                    </a:lnTo>
                    <a:lnTo>
                      <a:pt x="519" y="175"/>
                    </a:lnTo>
                    <a:lnTo>
                      <a:pt x="555" y="200"/>
                    </a:lnTo>
                    <a:lnTo>
                      <a:pt x="582" y="217"/>
                    </a:lnTo>
                    <a:lnTo>
                      <a:pt x="587" y="220"/>
                    </a:lnTo>
                    <a:lnTo>
                      <a:pt x="718" y="154"/>
                    </a:lnTo>
                    <a:lnTo>
                      <a:pt x="690" y="93"/>
                    </a:lnTo>
                    <a:lnTo>
                      <a:pt x="641" y="76"/>
                    </a:lnTo>
                    <a:lnTo>
                      <a:pt x="559" y="55"/>
                    </a:lnTo>
                    <a:lnTo>
                      <a:pt x="473" y="32"/>
                    </a:lnTo>
                    <a:lnTo>
                      <a:pt x="386" y="13"/>
                    </a:lnTo>
                    <a:lnTo>
                      <a:pt x="302" y="0"/>
                    </a:lnTo>
                    <a:lnTo>
                      <a:pt x="243" y="17"/>
                    </a:lnTo>
                    <a:lnTo>
                      <a:pt x="177" y="36"/>
                    </a:lnTo>
                    <a:close/>
                  </a:path>
                </a:pathLst>
              </a:custGeom>
              <a:solidFill>
                <a:srgbClr val="B96E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Freeform 21"/>
              <p:cNvSpPr>
                <a:spLocks/>
              </p:cNvSpPr>
              <p:nvPr/>
            </p:nvSpPr>
            <p:spPr bwMode="auto">
              <a:xfrm>
                <a:off x="4275138" y="3275013"/>
                <a:ext cx="363538" cy="425450"/>
              </a:xfrm>
              <a:custGeom>
                <a:avLst/>
                <a:gdLst>
                  <a:gd name="T0" fmla="*/ 272807514 w 458"/>
                  <a:gd name="T1" fmla="*/ 0 h 534"/>
                  <a:gd name="T2" fmla="*/ 287298230 w 458"/>
                  <a:gd name="T3" fmla="*/ 66650641 h 534"/>
                  <a:gd name="T4" fmla="*/ 288558707 w 458"/>
                  <a:gd name="T5" fmla="*/ 128222973 h 534"/>
                  <a:gd name="T6" fmla="*/ 280998230 w 458"/>
                  <a:gd name="T7" fmla="*/ 148535412 h 534"/>
                  <a:gd name="T8" fmla="*/ 269027673 w 458"/>
                  <a:gd name="T9" fmla="*/ 173926161 h 534"/>
                  <a:gd name="T10" fmla="*/ 253906718 w 458"/>
                  <a:gd name="T11" fmla="*/ 202491052 h 534"/>
                  <a:gd name="T12" fmla="*/ 245085765 w 458"/>
                  <a:gd name="T13" fmla="*/ 218360220 h 534"/>
                  <a:gd name="T14" fmla="*/ 235635367 w 458"/>
                  <a:gd name="T15" fmla="*/ 234229339 h 534"/>
                  <a:gd name="T16" fmla="*/ 226184969 w 458"/>
                  <a:gd name="T17" fmla="*/ 250098457 h 534"/>
                  <a:gd name="T18" fmla="*/ 216733777 w 458"/>
                  <a:gd name="T19" fmla="*/ 265332588 h 534"/>
                  <a:gd name="T20" fmla="*/ 206653091 w 458"/>
                  <a:gd name="T21" fmla="*/ 281201706 h 534"/>
                  <a:gd name="T22" fmla="*/ 198463170 w 458"/>
                  <a:gd name="T23" fmla="*/ 294531670 h 534"/>
                  <a:gd name="T24" fmla="*/ 190272454 w 458"/>
                  <a:gd name="T25" fmla="*/ 307862431 h 534"/>
                  <a:gd name="T26" fmla="*/ 181451501 w 458"/>
                  <a:gd name="T27" fmla="*/ 319922419 h 534"/>
                  <a:gd name="T28" fmla="*/ 168850706 w 458"/>
                  <a:gd name="T29" fmla="*/ 338965680 h 534"/>
                  <a:gd name="T30" fmla="*/ 142389432 w 458"/>
                  <a:gd name="T31" fmla="*/ 161865376 h 534"/>
                  <a:gd name="T32" fmla="*/ 97026545 w 458"/>
                  <a:gd name="T33" fmla="*/ 194238601 h 534"/>
                  <a:gd name="T34" fmla="*/ 41583034 w 458"/>
                  <a:gd name="T35" fmla="*/ 325635716 h 534"/>
                  <a:gd name="T36" fmla="*/ 0 w 458"/>
                  <a:gd name="T37" fmla="*/ 104736391 h 534"/>
                  <a:gd name="T38" fmla="*/ 21421755 w 458"/>
                  <a:gd name="T39" fmla="*/ 39990701 h 534"/>
                  <a:gd name="T40" fmla="*/ 73714875 w 458"/>
                  <a:gd name="T41" fmla="*/ 66650641 h 534"/>
                  <a:gd name="T42" fmla="*/ 115927366 w 458"/>
                  <a:gd name="T43" fmla="*/ 43164046 h 534"/>
                  <a:gd name="T44" fmla="*/ 158770069 w 458"/>
                  <a:gd name="T45" fmla="*/ 52050689 h 534"/>
                  <a:gd name="T46" fmla="*/ 199722852 w 458"/>
                  <a:gd name="T47" fmla="*/ 45703201 h 534"/>
                  <a:gd name="T48" fmla="*/ 236895049 w 458"/>
                  <a:gd name="T49" fmla="*/ 27929916 h 534"/>
                  <a:gd name="T50" fmla="*/ 254536163 w 458"/>
                  <a:gd name="T51" fmla="*/ 14599946 h 534"/>
                  <a:gd name="T52" fmla="*/ 272807514 w 458"/>
                  <a:gd name="T53" fmla="*/ 0 h 534"/>
                  <a:gd name="T54" fmla="*/ 272807514 w 458"/>
                  <a:gd name="T55" fmla="*/ 0 h 53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58"/>
                  <a:gd name="T85" fmla="*/ 0 h 534"/>
                  <a:gd name="T86" fmla="*/ 458 w 458"/>
                  <a:gd name="T87" fmla="*/ 534 h 53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58" h="534">
                    <a:moveTo>
                      <a:pt x="433" y="0"/>
                    </a:moveTo>
                    <a:lnTo>
                      <a:pt x="456" y="105"/>
                    </a:lnTo>
                    <a:lnTo>
                      <a:pt x="458" y="202"/>
                    </a:lnTo>
                    <a:lnTo>
                      <a:pt x="446" y="234"/>
                    </a:lnTo>
                    <a:lnTo>
                      <a:pt x="427" y="274"/>
                    </a:lnTo>
                    <a:lnTo>
                      <a:pt x="403" y="319"/>
                    </a:lnTo>
                    <a:lnTo>
                      <a:pt x="389" y="344"/>
                    </a:lnTo>
                    <a:lnTo>
                      <a:pt x="374" y="369"/>
                    </a:lnTo>
                    <a:lnTo>
                      <a:pt x="359" y="394"/>
                    </a:lnTo>
                    <a:lnTo>
                      <a:pt x="344" y="418"/>
                    </a:lnTo>
                    <a:lnTo>
                      <a:pt x="328" y="443"/>
                    </a:lnTo>
                    <a:lnTo>
                      <a:pt x="315" y="464"/>
                    </a:lnTo>
                    <a:lnTo>
                      <a:pt x="302" y="485"/>
                    </a:lnTo>
                    <a:lnTo>
                      <a:pt x="288" y="504"/>
                    </a:lnTo>
                    <a:lnTo>
                      <a:pt x="268" y="534"/>
                    </a:lnTo>
                    <a:lnTo>
                      <a:pt x="226" y="255"/>
                    </a:lnTo>
                    <a:lnTo>
                      <a:pt x="154" y="306"/>
                    </a:lnTo>
                    <a:lnTo>
                      <a:pt x="66" y="513"/>
                    </a:lnTo>
                    <a:lnTo>
                      <a:pt x="0" y="165"/>
                    </a:lnTo>
                    <a:lnTo>
                      <a:pt x="34" y="63"/>
                    </a:lnTo>
                    <a:lnTo>
                      <a:pt x="117" y="105"/>
                    </a:lnTo>
                    <a:lnTo>
                      <a:pt x="184" y="68"/>
                    </a:lnTo>
                    <a:lnTo>
                      <a:pt x="252" y="82"/>
                    </a:lnTo>
                    <a:lnTo>
                      <a:pt x="317" y="72"/>
                    </a:lnTo>
                    <a:lnTo>
                      <a:pt x="376" y="44"/>
                    </a:lnTo>
                    <a:lnTo>
                      <a:pt x="404" y="23"/>
                    </a:lnTo>
                    <a:lnTo>
                      <a:pt x="433" y="0"/>
                    </a:lnTo>
                    <a:close/>
                  </a:path>
                </a:pathLst>
              </a:custGeom>
              <a:solidFill>
                <a:srgbClr val="E8F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Freeform 22"/>
              <p:cNvSpPr>
                <a:spLocks/>
              </p:cNvSpPr>
              <p:nvPr/>
            </p:nvSpPr>
            <p:spPr bwMode="auto">
              <a:xfrm>
                <a:off x="4367213" y="3367088"/>
                <a:ext cx="149225" cy="466725"/>
              </a:xfrm>
              <a:custGeom>
                <a:avLst/>
                <a:gdLst>
                  <a:gd name="T0" fmla="*/ 69303902 w 188"/>
                  <a:gd name="T1" fmla="*/ 0 h 590"/>
                  <a:gd name="T2" fmla="*/ 88205465 w 188"/>
                  <a:gd name="T3" fmla="*/ 0 h 590"/>
                  <a:gd name="T4" fmla="*/ 110886889 w 188"/>
                  <a:gd name="T5" fmla="*/ 30037313 h 590"/>
                  <a:gd name="T6" fmla="*/ 91986095 w 188"/>
                  <a:gd name="T7" fmla="*/ 80725222 h 590"/>
                  <a:gd name="T8" fmla="*/ 89465940 w 188"/>
                  <a:gd name="T9" fmla="*/ 134541781 h 590"/>
                  <a:gd name="T10" fmla="*/ 93245776 w 188"/>
                  <a:gd name="T11" fmla="*/ 160823925 h 590"/>
                  <a:gd name="T12" fmla="*/ 98916324 w 188"/>
                  <a:gd name="T13" fmla="*/ 188358316 h 590"/>
                  <a:gd name="T14" fmla="*/ 108366733 w 188"/>
                  <a:gd name="T15" fmla="*/ 214014781 h 590"/>
                  <a:gd name="T16" fmla="*/ 118447355 w 188"/>
                  <a:gd name="T17" fmla="*/ 240297717 h 590"/>
                  <a:gd name="T18" fmla="*/ 13861258 w 188"/>
                  <a:gd name="T19" fmla="*/ 369207108 h 590"/>
                  <a:gd name="T20" fmla="*/ 3150394 w 188"/>
                  <a:gd name="T21" fmla="*/ 340421262 h 590"/>
                  <a:gd name="T22" fmla="*/ 0 w 188"/>
                  <a:gd name="T23" fmla="*/ 306003868 h 590"/>
                  <a:gd name="T24" fmla="*/ 4410075 w 188"/>
                  <a:gd name="T25" fmla="*/ 229659555 h 590"/>
                  <a:gd name="T26" fmla="*/ 11970543 w 188"/>
                  <a:gd name="T27" fmla="*/ 190235499 h 590"/>
                  <a:gd name="T28" fmla="*/ 20161250 w 188"/>
                  <a:gd name="T29" fmla="*/ 153315193 h 590"/>
                  <a:gd name="T30" fmla="*/ 30872115 w 188"/>
                  <a:gd name="T31" fmla="*/ 120148463 h 590"/>
                  <a:gd name="T32" fmla="*/ 40322499 w 188"/>
                  <a:gd name="T33" fmla="*/ 90737656 h 590"/>
                  <a:gd name="T34" fmla="*/ 27091485 w 188"/>
                  <a:gd name="T35" fmla="*/ 48810726 h 590"/>
                  <a:gd name="T36" fmla="*/ 69303902 w 188"/>
                  <a:gd name="T37" fmla="*/ 0 h 590"/>
                  <a:gd name="T38" fmla="*/ 69303902 w 188"/>
                  <a:gd name="T39" fmla="*/ 0 h 5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8"/>
                  <a:gd name="T61" fmla="*/ 0 h 590"/>
                  <a:gd name="T62" fmla="*/ 188 w 188"/>
                  <a:gd name="T63" fmla="*/ 590 h 59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8" h="590">
                    <a:moveTo>
                      <a:pt x="110" y="0"/>
                    </a:moveTo>
                    <a:lnTo>
                      <a:pt x="140" y="0"/>
                    </a:lnTo>
                    <a:lnTo>
                      <a:pt x="176" y="48"/>
                    </a:lnTo>
                    <a:lnTo>
                      <a:pt x="146" y="129"/>
                    </a:lnTo>
                    <a:lnTo>
                      <a:pt x="142" y="215"/>
                    </a:lnTo>
                    <a:lnTo>
                      <a:pt x="148" y="257"/>
                    </a:lnTo>
                    <a:lnTo>
                      <a:pt x="157" y="301"/>
                    </a:lnTo>
                    <a:lnTo>
                      <a:pt x="172" y="342"/>
                    </a:lnTo>
                    <a:lnTo>
                      <a:pt x="188" y="384"/>
                    </a:lnTo>
                    <a:lnTo>
                      <a:pt x="22" y="590"/>
                    </a:lnTo>
                    <a:lnTo>
                      <a:pt x="5" y="544"/>
                    </a:lnTo>
                    <a:lnTo>
                      <a:pt x="0" y="489"/>
                    </a:lnTo>
                    <a:lnTo>
                      <a:pt x="7" y="367"/>
                    </a:lnTo>
                    <a:lnTo>
                      <a:pt x="19" y="304"/>
                    </a:lnTo>
                    <a:lnTo>
                      <a:pt x="32" y="245"/>
                    </a:lnTo>
                    <a:lnTo>
                      <a:pt x="49" y="192"/>
                    </a:lnTo>
                    <a:lnTo>
                      <a:pt x="64" y="145"/>
                    </a:lnTo>
                    <a:lnTo>
                      <a:pt x="43" y="78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4C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23"/>
              <p:cNvSpPr>
                <a:spLocks/>
              </p:cNvSpPr>
              <p:nvPr/>
            </p:nvSpPr>
            <p:spPr bwMode="auto">
              <a:xfrm>
                <a:off x="3643313" y="3132138"/>
                <a:ext cx="1622425" cy="1831975"/>
              </a:xfrm>
              <a:custGeom>
                <a:avLst/>
                <a:gdLst>
                  <a:gd name="T0" fmla="*/ 81824967 w 2045"/>
                  <a:gd name="T1" fmla="*/ 348739283 h 2309"/>
                  <a:gd name="T2" fmla="*/ 161761734 w 2045"/>
                  <a:gd name="T3" fmla="*/ 402246577 h 2309"/>
                  <a:gd name="T4" fmla="*/ 322264402 w 2045"/>
                  <a:gd name="T5" fmla="*/ 452605735 h 2309"/>
                  <a:gd name="T6" fmla="*/ 342406268 w 2045"/>
                  <a:gd name="T7" fmla="*/ 572209295 h 2309"/>
                  <a:gd name="T8" fmla="*/ 350589001 w 2045"/>
                  <a:gd name="T9" fmla="*/ 655302695 h 2309"/>
                  <a:gd name="T10" fmla="*/ 283869664 w 2045"/>
                  <a:gd name="T11" fmla="*/ 790014289 h 2309"/>
                  <a:gd name="T12" fmla="*/ 212115655 w 2045"/>
                  <a:gd name="T13" fmla="*/ 866812212 h 2309"/>
                  <a:gd name="T14" fmla="*/ 247993056 w 2045"/>
                  <a:gd name="T15" fmla="*/ 930391000 h 2309"/>
                  <a:gd name="T16" fmla="*/ 198897407 w 2045"/>
                  <a:gd name="T17" fmla="*/ 1040552236 h 2309"/>
                  <a:gd name="T18" fmla="*/ 168685401 w 2045"/>
                  <a:gd name="T19" fmla="*/ 1143160247 h 2309"/>
                  <a:gd name="T20" fmla="*/ 196380070 w 2045"/>
                  <a:gd name="T21" fmla="*/ 1369777601 h 2309"/>
                  <a:gd name="T22" fmla="*/ 433043178 w 2045"/>
                  <a:gd name="T23" fmla="*/ 1415100913 h 2309"/>
                  <a:gd name="T24" fmla="*/ 426119511 w 2045"/>
                  <a:gd name="T25" fmla="*/ 1160155795 h 2309"/>
                  <a:gd name="T26" fmla="*/ 471437916 w 2045"/>
                  <a:gd name="T27" fmla="*/ 997117230 h 2309"/>
                  <a:gd name="T28" fmla="*/ 519274451 w 2045"/>
                  <a:gd name="T29" fmla="*/ 956829665 h 2309"/>
                  <a:gd name="T30" fmla="*/ 611169533 w 2045"/>
                  <a:gd name="T31" fmla="*/ 902693200 h 2309"/>
                  <a:gd name="T32" fmla="*/ 673482539 w 2045"/>
                  <a:gd name="T33" fmla="*/ 968790259 h 2309"/>
                  <a:gd name="T34" fmla="*/ 718171808 w 2045"/>
                  <a:gd name="T35" fmla="*/ 1053771965 h 2309"/>
                  <a:gd name="T36" fmla="*/ 771672946 w 2045"/>
                  <a:gd name="T37" fmla="*/ 1163933201 h 2309"/>
                  <a:gd name="T38" fmla="*/ 815103150 w 2045"/>
                  <a:gd name="T39" fmla="*/ 1224993719 h 2309"/>
                  <a:gd name="T40" fmla="*/ 873639159 w 2045"/>
                  <a:gd name="T41" fmla="*/ 1283536760 h 2309"/>
                  <a:gd name="T42" fmla="*/ 954834966 w 2045"/>
                  <a:gd name="T43" fmla="*/ 1333896613 h 2309"/>
                  <a:gd name="T44" fmla="*/ 1102120180 w 2045"/>
                  <a:gd name="T45" fmla="*/ 1453500172 h 2309"/>
                  <a:gd name="T46" fmla="*/ 1260734598 w 2045"/>
                  <a:gd name="T47" fmla="*/ 1420136660 h 2309"/>
                  <a:gd name="T48" fmla="*/ 1122261252 w 2045"/>
                  <a:gd name="T49" fmla="*/ 1374184178 h 2309"/>
                  <a:gd name="T50" fmla="*/ 1080090113 w 2045"/>
                  <a:gd name="T51" fmla="*/ 1269058689 h 2309"/>
                  <a:gd name="T52" fmla="*/ 1038548109 w 2045"/>
                  <a:gd name="T53" fmla="*/ 1193519307 h 2309"/>
                  <a:gd name="T54" fmla="*/ 1066871914 w 2045"/>
                  <a:gd name="T55" fmla="*/ 1210515648 h 2309"/>
                  <a:gd name="T56" fmla="*/ 1105266652 w 2045"/>
                  <a:gd name="T57" fmla="*/ 1259616365 h 2309"/>
                  <a:gd name="T58" fmla="*/ 1139884988 w 2045"/>
                  <a:gd name="T59" fmla="*/ 1312493695 h 2309"/>
                  <a:gd name="T60" fmla="*/ 1171356059 w 2045"/>
                  <a:gd name="T61" fmla="*/ 1331378342 h 2309"/>
                  <a:gd name="T62" fmla="*/ 1130443985 w 2045"/>
                  <a:gd name="T63" fmla="*/ 1143160247 h 2309"/>
                  <a:gd name="T64" fmla="*/ 1083866514 w 2045"/>
                  <a:gd name="T65" fmla="*/ 1057548577 h 2309"/>
                  <a:gd name="T66" fmla="*/ 1018407036 w 2045"/>
                  <a:gd name="T67" fmla="*/ 987674906 h 2309"/>
                  <a:gd name="T68" fmla="*/ 944134897 w 2045"/>
                  <a:gd name="T69" fmla="*/ 927873523 h 2309"/>
                  <a:gd name="T70" fmla="*/ 925881232 w 2045"/>
                  <a:gd name="T71" fmla="*/ 856110753 h 2309"/>
                  <a:gd name="T72" fmla="*/ 876786425 w 2045"/>
                  <a:gd name="T73" fmla="*/ 759169048 h 2309"/>
                  <a:gd name="T74" fmla="*/ 839020823 w 2045"/>
                  <a:gd name="T75" fmla="*/ 710068330 h 2309"/>
                  <a:gd name="T76" fmla="*/ 849721685 w 2045"/>
                  <a:gd name="T77" fmla="*/ 634528948 h 2309"/>
                  <a:gd name="T78" fmla="*/ 897557427 w 2045"/>
                  <a:gd name="T79" fmla="*/ 518702794 h 2309"/>
                  <a:gd name="T80" fmla="*/ 937840366 w 2045"/>
                  <a:gd name="T81" fmla="*/ 610608553 h 2309"/>
                  <a:gd name="T82" fmla="*/ 990712367 w 2045"/>
                  <a:gd name="T83" fmla="*/ 687407071 h 2309"/>
                  <a:gd name="T84" fmla="*/ 1131703050 w 2045"/>
                  <a:gd name="T85" fmla="*/ 681112188 h 2309"/>
                  <a:gd name="T86" fmla="*/ 1100861115 w 2045"/>
                  <a:gd name="T87" fmla="*/ 599907095 h 2309"/>
                  <a:gd name="T88" fmla="*/ 1144920455 w 2045"/>
                  <a:gd name="T89" fmla="*/ 508001335 h 2309"/>
                  <a:gd name="T90" fmla="*/ 1098342985 w 2045"/>
                  <a:gd name="T91" fmla="*/ 443163412 h 2309"/>
                  <a:gd name="T92" fmla="*/ 1001412436 w 2045"/>
                  <a:gd name="T93" fmla="*/ 326077230 h 2309"/>
                  <a:gd name="T94" fmla="*/ 905740159 w 2045"/>
                  <a:gd name="T95" fmla="*/ 241725488 h 2309"/>
                  <a:gd name="T96" fmla="*/ 857903624 w 2045"/>
                  <a:gd name="T97" fmla="*/ 183182397 h 2309"/>
                  <a:gd name="T98" fmla="*/ 815732286 w 2045"/>
                  <a:gd name="T99" fmla="*/ 132823338 h 2309"/>
                  <a:gd name="T100" fmla="*/ 782373015 w 2045"/>
                  <a:gd name="T101" fmla="*/ 324818888 h 2309"/>
                  <a:gd name="T102" fmla="*/ 746495613 w 2045"/>
                  <a:gd name="T103" fmla="*/ 412947242 h 2309"/>
                  <a:gd name="T104" fmla="*/ 711877277 w 2045"/>
                  <a:gd name="T105" fmla="*/ 460159753 h 2309"/>
                  <a:gd name="T106" fmla="*/ 666558872 w 2045"/>
                  <a:gd name="T107" fmla="*/ 506742200 h 2309"/>
                  <a:gd name="T108" fmla="*/ 609281333 w 2045"/>
                  <a:gd name="T109" fmla="*/ 557101259 h 2309"/>
                  <a:gd name="T110" fmla="*/ 553891994 w 2045"/>
                  <a:gd name="T111" fmla="*/ 450087465 h 2309"/>
                  <a:gd name="T112" fmla="*/ 514868121 w 2045"/>
                  <a:gd name="T113" fmla="*/ 209621112 h 2309"/>
                  <a:gd name="T114" fmla="*/ 491579782 w 2045"/>
                  <a:gd name="T115" fmla="*/ 176258344 h 2309"/>
                  <a:gd name="T116" fmla="*/ 436819580 w 2045"/>
                  <a:gd name="T117" fmla="*/ 262498441 h 2309"/>
                  <a:gd name="T118" fmla="*/ 431154977 w 2045"/>
                  <a:gd name="T119" fmla="*/ 165556885 h 2309"/>
                  <a:gd name="T120" fmla="*/ 244215861 w 2045"/>
                  <a:gd name="T121" fmla="*/ 147301409 h 2309"/>
                  <a:gd name="T122" fmla="*/ 152320730 w 2045"/>
                  <a:gd name="T123" fmla="*/ 84981731 h 2309"/>
                  <a:gd name="T124" fmla="*/ 88748635 w 2045"/>
                  <a:gd name="T125" fmla="*/ 11960597 h 230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45"/>
                  <a:gd name="T190" fmla="*/ 0 h 2309"/>
                  <a:gd name="T191" fmla="*/ 2045 w 2045"/>
                  <a:gd name="T192" fmla="*/ 2309 h 230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45" h="2309">
                    <a:moveTo>
                      <a:pt x="130" y="0"/>
                    </a:moveTo>
                    <a:lnTo>
                      <a:pt x="21" y="109"/>
                    </a:lnTo>
                    <a:lnTo>
                      <a:pt x="0" y="217"/>
                    </a:lnTo>
                    <a:lnTo>
                      <a:pt x="130" y="554"/>
                    </a:lnTo>
                    <a:lnTo>
                      <a:pt x="145" y="571"/>
                    </a:lnTo>
                    <a:lnTo>
                      <a:pt x="164" y="586"/>
                    </a:lnTo>
                    <a:lnTo>
                      <a:pt x="208" y="615"/>
                    </a:lnTo>
                    <a:lnTo>
                      <a:pt x="257" y="639"/>
                    </a:lnTo>
                    <a:lnTo>
                      <a:pt x="308" y="664"/>
                    </a:lnTo>
                    <a:lnTo>
                      <a:pt x="363" y="683"/>
                    </a:lnTo>
                    <a:lnTo>
                      <a:pt x="417" y="700"/>
                    </a:lnTo>
                    <a:lnTo>
                      <a:pt x="512" y="719"/>
                    </a:lnTo>
                    <a:lnTo>
                      <a:pt x="513" y="791"/>
                    </a:lnTo>
                    <a:lnTo>
                      <a:pt x="521" y="831"/>
                    </a:lnTo>
                    <a:lnTo>
                      <a:pt x="531" y="871"/>
                    </a:lnTo>
                    <a:lnTo>
                      <a:pt x="544" y="909"/>
                    </a:lnTo>
                    <a:lnTo>
                      <a:pt x="559" y="947"/>
                    </a:lnTo>
                    <a:lnTo>
                      <a:pt x="576" y="980"/>
                    </a:lnTo>
                    <a:lnTo>
                      <a:pt x="593" y="1010"/>
                    </a:lnTo>
                    <a:lnTo>
                      <a:pt x="557" y="1041"/>
                    </a:lnTo>
                    <a:lnTo>
                      <a:pt x="538" y="1164"/>
                    </a:lnTo>
                    <a:lnTo>
                      <a:pt x="508" y="1195"/>
                    </a:lnTo>
                    <a:lnTo>
                      <a:pt x="479" y="1225"/>
                    </a:lnTo>
                    <a:lnTo>
                      <a:pt x="451" y="1255"/>
                    </a:lnTo>
                    <a:lnTo>
                      <a:pt x="422" y="1284"/>
                    </a:lnTo>
                    <a:lnTo>
                      <a:pt x="394" y="1314"/>
                    </a:lnTo>
                    <a:lnTo>
                      <a:pt x="365" y="1347"/>
                    </a:lnTo>
                    <a:lnTo>
                      <a:pt x="337" y="1377"/>
                    </a:lnTo>
                    <a:lnTo>
                      <a:pt x="310" y="1408"/>
                    </a:lnTo>
                    <a:lnTo>
                      <a:pt x="403" y="1419"/>
                    </a:lnTo>
                    <a:lnTo>
                      <a:pt x="403" y="1444"/>
                    </a:lnTo>
                    <a:lnTo>
                      <a:pt x="394" y="1478"/>
                    </a:lnTo>
                    <a:lnTo>
                      <a:pt x="379" y="1520"/>
                    </a:lnTo>
                    <a:lnTo>
                      <a:pt x="358" y="1565"/>
                    </a:lnTo>
                    <a:lnTo>
                      <a:pt x="337" y="1611"/>
                    </a:lnTo>
                    <a:lnTo>
                      <a:pt x="316" y="1653"/>
                    </a:lnTo>
                    <a:lnTo>
                      <a:pt x="297" y="1689"/>
                    </a:lnTo>
                    <a:lnTo>
                      <a:pt x="284" y="1714"/>
                    </a:lnTo>
                    <a:lnTo>
                      <a:pt x="325" y="1771"/>
                    </a:lnTo>
                    <a:lnTo>
                      <a:pt x="268" y="1816"/>
                    </a:lnTo>
                    <a:lnTo>
                      <a:pt x="299" y="1925"/>
                    </a:lnTo>
                    <a:lnTo>
                      <a:pt x="304" y="2033"/>
                    </a:lnTo>
                    <a:lnTo>
                      <a:pt x="306" y="2132"/>
                    </a:lnTo>
                    <a:lnTo>
                      <a:pt x="312" y="2176"/>
                    </a:lnTo>
                    <a:lnTo>
                      <a:pt x="325" y="2216"/>
                    </a:lnTo>
                    <a:lnTo>
                      <a:pt x="439" y="2206"/>
                    </a:lnTo>
                    <a:lnTo>
                      <a:pt x="565" y="2221"/>
                    </a:lnTo>
                    <a:lnTo>
                      <a:pt x="688" y="2248"/>
                    </a:lnTo>
                    <a:lnTo>
                      <a:pt x="800" y="2277"/>
                    </a:lnTo>
                    <a:lnTo>
                      <a:pt x="797" y="2204"/>
                    </a:lnTo>
                    <a:lnTo>
                      <a:pt x="842" y="2138"/>
                    </a:lnTo>
                    <a:lnTo>
                      <a:pt x="677" y="1843"/>
                    </a:lnTo>
                    <a:lnTo>
                      <a:pt x="755" y="1718"/>
                    </a:lnTo>
                    <a:lnTo>
                      <a:pt x="698" y="1636"/>
                    </a:lnTo>
                    <a:lnTo>
                      <a:pt x="721" y="1613"/>
                    </a:lnTo>
                    <a:lnTo>
                      <a:pt x="749" y="1584"/>
                    </a:lnTo>
                    <a:lnTo>
                      <a:pt x="768" y="1569"/>
                    </a:lnTo>
                    <a:lnTo>
                      <a:pt x="787" y="1554"/>
                    </a:lnTo>
                    <a:lnTo>
                      <a:pt x="806" y="1537"/>
                    </a:lnTo>
                    <a:lnTo>
                      <a:pt x="825" y="1520"/>
                    </a:lnTo>
                    <a:lnTo>
                      <a:pt x="867" y="1489"/>
                    </a:lnTo>
                    <a:lnTo>
                      <a:pt x="905" y="1463"/>
                    </a:lnTo>
                    <a:lnTo>
                      <a:pt x="941" y="1444"/>
                    </a:lnTo>
                    <a:lnTo>
                      <a:pt x="971" y="1434"/>
                    </a:lnTo>
                    <a:lnTo>
                      <a:pt x="1009" y="1465"/>
                    </a:lnTo>
                    <a:lnTo>
                      <a:pt x="1042" y="1501"/>
                    </a:lnTo>
                    <a:lnTo>
                      <a:pt x="1057" y="1520"/>
                    </a:lnTo>
                    <a:lnTo>
                      <a:pt x="1070" y="1539"/>
                    </a:lnTo>
                    <a:lnTo>
                      <a:pt x="1084" y="1560"/>
                    </a:lnTo>
                    <a:lnTo>
                      <a:pt x="1095" y="1581"/>
                    </a:lnTo>
                    <a:lnTo>
                      <a:pt x="1118" y="1626"/>
                    </a:lnTo>
                    <a:lnTo>
                      <a:pt x="1141" y="1674"/>
                    </a:lnTo>
                    <a:lnTo>
                      <a:pt x="1161" y="1723"/>
                    </a:lnTo>
                    <a:lnTo>
                      <a:pt x="1186" y="1773"/>
                    </a:lnTo>
                    <a:lnTo>
                      <a:pt x="1211" y="1822"/>
                    </a:lnTo>
                    <a:lnTo>
                      <a:pt x="1226" y="1849"/>
                    </a:lnTo>
                    <a:lnTo>
                      <a:pt x="1241" y="1873"/>
                    </a:lnTo>
                    <a:lnTo>
                      <a:pt x="1257" y="1898"/>
                    </a:lnTo>
                    <a:lnTo>
                      <a:pt x="1276" y="1923"/>
                    </a:lnTo>
                    <a:lnTo>
                      <a:pt x="1295" y="1946"/>
                    </a:lnTo>
                    <a:lnTo>
                      <a:pt x="1315" y="1970"/>
                    </a:lnTo>
                    <a:lnTo>
                      <a:pt x="1336" y="1993"/>
                    </a:lnTo>
                    <a:lnTo>
                      <a:pt x="1361" y="2016"/>
                    </a:lnTo>
                    <a:lnTo>
                      <a:pt x="1388" y="2039"/>
                    </a:lnTo>
                    <a:lnTo>
                      <a:pt x="1416" y="2060"/>
                    </a:lnTo>
                    <a:lnTo>
                      <a:pt x="1447" y="2081"/>
                    </a:lnTo>
                    <a:lnTo>
                      <a:pt x="1481" y="2100"/>
                    </a:lnTo>
                    <a:lnTo>
                      <a:pt x="1517" y="2119"/>
                    </a:lnTo>
                    <a:lnTo>
                      <a:pt x="1555" y="2138"/>
                    </a:lnTo>
                    <a:lnTo>
                      <a:pt x="1637" y="2142"/>
                    </a:lnTo>
                    <a:lnTo>
                      <a:pt x="1654" y="2241"/>
                    </a:lnTo>
                    <a:lnTo>
                      <a:pt x="1751" y="2309"/>
                    </a:lnTo>
                    <a:lnTo>
                      <a:pt x="1773" y="2294"/>
                    </a:lnTo>
                    <a:lnTo>
                      <a:pt x="1804" y="2282"/>
                    </a:lnTo>
                    <a:lnTo>
                      <a:pt x="1874" y="2267"/>
                    </a:lnTo>
                    <a:lnTo>
                      <a:pt x="2003" y="2256"/>
                    </a:lnTo>
                    <a:lnTo>
                      <a:pt x="2045" y="2189"/>
                    </a:lnTo>
                    <a:lnTo>
                      <a:pt x="1988" y="2164"/>
                    </a:lnTo>
                    <a:lnTo>
                      <a:pt x="1874" y="2220"/>
                    </a:lnTo>
                    <a:lnTo>
                      <a:pt x="1783" y="2183"/>
                    </a:lnTo>
                    <a:lnTo>
                      <a:pt x="1770" y="2142"/>
                    </a:lnTo>
                    <a:lnTo>
                      <a:pt x="1753" y="2100"/>
                    </a:lnTo>
                    <a:lnTo>
                      <a:pt x="1735" y="2058"/>
                    </a:lnTo>
                    <a:lnTo>
                      <a:pt x="1716" y="2016"/>
                    </a:lnTo>
                    <a:lnTo>
                      <a:pt x="1695" y="1974"/>
                    </a:lnTo>
                    <a:lnTo>
                      <a:pt x="1673" y="1934"/>
                    </a:lnTo>
                    <a:lnTo>
                      <a:pt x="1663" y="1915"/>
                    </a:lnTo>
                    <a:lnTo>
                      <a:pt x="1650" y="1896"/>
                    </a:lnTo>
                    <a:lnTo>
                      <a:pt x="1638" y="1877"/>
                    </a:lnTo>
                    <a:lnTo>
                      <a:pt x="1627" y="1858"/>
                    </a:lnTo>
                    <a:lnTo>
                      <a:pt x="1661" y="1889"/>
                    </a:lnTo>
                    <a:lnTo>
                      <a:pt x="1695" y="1923"/>
                    </a:lnTo>
                    <a:lnTo>
                      <a:pt x="1711" y="1942"/>
                    </a:lnTo>
                    <a:lnTo>
                      <a:pt x="1726" y="1961"/>
                    </a:lnTo>
                    <a:lnTo>
                      <a:pt x="1743" y="1982"/>
                    </a:lnTo>
                    <a:lnTo>
                      <a:pt x="1756" y="2001"/>
                    </a:lnTo>
                    <a:lnTo>
                      <a:pt x="1772" y="2022"/>
                    </a:lnTo>
                    <a:lnTo>
                      <a:pt x="1785" y="2043"/>
                    </a:lnTo>
                    <a:lnTo>
                      <a:pt x="1798" y="2064"/>
                    </a:lnTo>
                    <a:lnTo>
                      <a:pt x="1811" y="2085"/>
                    </a:lnTo>
                    <a:lnTo>
                      <a:pt x="1834" y="2128"/>
                    </a:lnTo>
                    <a:lnTo>
                      <a:pt x="1855" y="2168"/>
                    </a:lnTo>
                    <a:lnTo>
                      <a:pt x="1889" y="2153"/>
                    </a:lnTo>
                    <a:lnTo>
                      <a:pt x="1861" y="2115"/>
                    </a:lnTo>
                    <a:lnTo>
                      <a:pt x="1842" y="2077"/>
                    </a:lnTo>
                    <a:lnTo>
                      <a:pt x="1821" y="2005"/>
                    </a:lnTo>
                    <a:lnTo>
                      <a:pt x="1806" y="1856"/>
                    </a:lnTo>
                    <a:lnTo>
                      <a:pt x="1796" y="1816"/>
                    </a:lnTo>
                    <a:lnTo>
                      <a:pt x="1781" y="1773"/>
                    </a:lnTo>
                    <a:lnTo>
                      <a:pt x="1756" y="1727"/>
                    </a:lnTo>
                    <a:lnTo>
                      <a:pt x="1741" y="1704"/>
                    </a:lnTo>
                    <a:lnTo>
                      <a:pt x="1722" y="1680"/>
                    </a:lnTo>
                    <a:lnTo>
                      <a:pt x="1701" y="1653"/>
                    </a:lnTo>
                    <a:lnTo>
                      <a:pt x="1676" y="1626"/>
                    </a:lnTo>
                    <a:lnTo>
                      <a:pt x="1650" y="1598"/>
                    </a:lnTo>
                    <a:lnTo>
                      <a:pt x="1618" y="1569"/>
                    </a:lnTo>
                    <a:lnTo>
                      <a:pt x="1583" y="1539"/>
                    </a:lnTo>
                    <a:lnTo>
                      <a:pt x="1543" y="1506"/>
                    </a:lnTo>
                    <a:lnTo>
                      <a:pt x="1523" y="1489"/>
                    </a:lnTo>
                    <a:lnTo>
                      <a:pt x="1500" y="1474"/>
                    </a:lnTo>
                    <a:lnTo>
                      <a:pt x="1477" y="1457"/>
                    </a:lnTo>
                    <a:lnTo>
                      <a:pt x="1452" y="1438"/>
                    </a:lnTo>
                    <a:lnTo>
                      <a:pt x="1483" y="1392"/>
                    </a:lnTo>
                    <a:lnTo>
                      <a:pt x="1471" y="1360"/>
                    </a:lnTo>
                    <a:lnTo>
                      <a:pt x="1454" y="1318"/>
                    </a:lnTo>
                    <a:lnTo>
                      <a:pt x="1431" y="1274"/>
                    </a:lnTo>
                    <a:lnTo>
                      <a:pt x="1407" y="1227"/>
                    </a:lnTo>
                    <a:lnTo>
                      <a:pt x="1393" y="1206"/>
                    </a:lnTo>
                    <a:lnTo>
                      <a:pt x="1378" y="1183"/>
                    </a:lnTo>
                    <a:lnTo>
                      <a:pt x="1365" y="1164"/>
                    </a:lnTo>
                    <a:lnTo>
                      <a:pt x="1350" y="1145"/>
                    </a:lnTo>
                    <a:lnTo>
                      <a:pt x="1333" y="1128"/>
                    </a:lnTo>
                    <a:lnTo>
                      <a:pt x="1317" y="1115"/>
                    </a:lnTo>
                    <a:lnTo>
                      <a:pt x="1287" y="1098"/>
                    </a:lnTo>
                    <a:lnTo>
                      <a:pt x="1327" y="1050"/>
                    </a:lnTo>
                    <a:lnTo>
                      <a:pt x="1350" y="1008"/>
                    </a:lnTo>
                    <a:lnTo>
                      <a:pt x="1371" y="959"/>
                    </a:lnTo>
                    <a:lnTo>
                      <a:pt x="1391" y="909"/>
                    </a:lnTo>
                    <a:lnTo>
                      <a:pt x="1410" y="864"/>
                    </a:lnTo>
                    <a:lnTo>
                      <a:pt x="1426" y="824"/>
                    </a:lnTo>
                    <a:lnTo>
                      <a:pt x="1435" y="797"/>
                    </a:lnTo>
                    <a:lnTo>
                      <a:pt x="1447" y="911"/>
                    </a:lnTo>
                    <a:lnTo>
                      <a:pt x="1469" y="940"/>
                    </a:lnTo>
                    <a:lnTo>
                      <a:pt x="1490" y="970"/>
                    </a:lnTo>
                    <a:lnTo>
                      <a:pt x="1513" y="999"/>
                    </a:lnTo>
                    <a:lnTo>
                      <a:pt x="1534" y="1029"/>
                    </a:lnTo>
                    <a:lnTo>
                      <a:pt x="1555" y="1060"/>
                    </a:lnTo>
                    <a:lnTo>
                      <a:pt x="1574" y="1092"/>
                    </a:lnTo>
                    <a:lnTo>
                      <a:pt x="1593" y="1122"/>
                    </a:lnTo>
                    <a:lnTo>
                      <a:pt x="1612" y="1155"/>
                    </a:lnTo>
                    <a:lnTo>
                      <a:pt x="1735" y="1139"/>
                    </a:lnTo>
                    <a:lnTo>
                      <a:pt x="1798" y="1082"/>
                    </a:lnTo>
                    <a:lnTo>
                      <a:pt x="1764" y="1046"/>
                    </a:lnTo>
                    <a:lnTo>
                      <a:pt x="1749" y="1025"/>
                    </a:lnTo>
                    <a:lnTo>
                      <a:pt x="1735" y="1004"/>
                    </a:lnTo>
                    <a:lnTo>
                      <a:pt x="1749" y="953"/>
                    </a:lnTo>
                    <a:lnTo>
                      <a:pt x="1758" y="928"/>
                    </a:lnTo>
                    <a:lnTo>
                      <a:pt x="1770" y="904"/>
                    </a:lnTo>
                    <a:lnTo>
                      <a:pt x="1792" y="854"/>
                    </a:lnTo>
                    <a:lnTo>
                      <a:pt x="1819" y="807"/>
                    </a:lnTo>
                    <a:lnTo>
                      <a:pt x="1772" y="776"/>
                    </a:lnTo>
                    <a:lnTo>
                      <a:pt x="1684" y="818"/>
                    </a:lnTo>
                    <a:lnTo>
                      <a:pt x="1654" y="771"/>
                    </a:lnTo>
                    <a:lnTo>
                      <a:pt x="1745" y="704"/>
                    </a:lnTo>
                    <a:lnTo>
                      <a:pt x="1722" y="660"/>
                    </a:lnTo>
                    <a:lnTo>
                      <a:pt x="1705" y="607"/>
                    </a:lnTo>
                    <a:lnTo>
                      <a:pt x="1684" y="502"/>
                    </a:lnTo>
                    <a:lnTo>
                      <a:pt x="1591" y="518"/>
                    </a:lnTo>
                    <a:lnTo>
                      <a:pt x="1648" y="461"/>
                    </a:lnTo>
                    <a:lnTo>
                      <a:pt x="1561" y="449"/>
                    </a:lnTo>
                    <a:lnTo>
                      <a:pt x="1492" y="422"/>
                    </a:lnTo>
                    <a:lnTo>
                      <a:pt x="1439" y="384"/>
                    </a:lnTo>
                    <a:lnTo>
                      <a:pt x="1418" y="362"/>
                    </a:lnTo>
                    <a:lnTo>
                      <a:pt x="1397" y="339"/>
                    </a:lnTo>
                    <a:lnTo>
                      <a:pt x="1380" y="316"/>
                    </a:lnTo>
                    <a:lnTo>
                      <a:pt x="1363" y="291"/>
                    </a:lnTo>
                    <a:lnTo>
                      <a:pt x="1348" y="268"/>
                    </a:lnTo>
                    <a:lnTo>
                      <a:pt x="1331" y="248"/>
                    </a:lnTo>
                    <a:lnTo>
                      <a:pt x="1314" y="229"/>
                    </a:lnTo>
                    <a:lnTo>
                      <a:pt x="1296" y="211"/>
                    </a:lnTo>
                    <a:lnTo>
                      <a:pt x="1277" y="198"/>
                    </a:lnTo>
                    <a:lnTo>
                      <a:pt x="1255" y="187"/>
                    </a:lnTo>
                    <a:lnTo>
                      <a:pt x="1257" y="421"/>
                    </a:lnTo>
                    <a:lnTo>
                      <a:pt x="1243" y="516"/>
                    </a:lnTo>
                    <a:lnTo>
                      <a:pt x="1230" y="558"/>
                    </a:lnTo>
                    <a:lnTo>
                      <a:pt x="1215" y="597"/>
                    </a:lnTo>
                    <a:lnTo>
                      <a:pt x="1196" y="637"/>
                    </a:lnTo>
                    <a:lnTo>
                      <a:pt x="1186" y="656"/>
                    </a:lnTo>
                    <a:lnTo>
                      <a:pt x="1173" y="675"/>
                    </a:lnTo>
                    <a:lnTo>
                      <a:pt x="1160" y="693"/>
                    </a:lnTo>
                    <a:lnTo>
                      <a:pt x="1146" y="712"/>
                    </a:lnTo>
                    <a:lnTo>
                      <a:pt x="1131" y="731"/>
                    </a:lnTo>
                    <a:lnTo>
                      <a:pt x="1116" y="750"/>
                    </a:lnTo>
                    <a:lnTo>
                      <a:pt x="1097" y="767"/>
                    </a:lnTo>
                    <a:lnTo>
                      <a:pt x="1080" y="786"/>
                    </a:lnTo>
                    <a:lnTo>
                      <a:pt x="1059" y="805"/>
                    </a:lnTo>
                    <a:lnTo>
                      <a:pt x="1038" y="824"/>
                    </a:lnTo>
                    <a:lnTo>
                      <a:pt x="1015" y="845"/>
                    </a:lnTo>
                    <a:lnTo>
                      <a:pt x="992" y="864"/>
                    </a:lnTo>
                    <a:lnTo>
                      <a:pt x="968" y="885"/>
                    </a:lnTo>
                    <a:lnTo>
                      <a:pt x="941" y="906"/>
                    </a:lnTo>
                    <a:lnTo>
                      <a:pt x="916" y="841"/>
                    </a:lnTo>
                    <a:lnTo>
                      <a:pt x="892" y="759"/>
                    </a:lnTo>
                    <a:lnTo>
                      <a:pt x="880" y="715"/>
                    </a:lnTo>
                    <a:lnTo>
                      <a:pt x="867" y="668"/>
                    </a:lnTo>
                    <a:lnTo>
                      <a:pt x="846" y="571"/>
                    </a:lnTo>
                    <a:lnTo>
                      <a:pt x="819" y="377"/>
                    </a:lnTo>
                    <a:lnTo>
                      <a:pt x="818" y="333"/>
                    </a:lnTo>
                    <a:lnTo>
                      <a:pt x="819" y="293"/>
                    </a:lnTo>
                    <a:lnTo>
                      <a:pt x="831" y="223"/>
                    </a:lnTo>
                    <a:lnTo>
                      <a:pt x="806" y="249"/>
                    </a:lnTo>
                    <a:lnTo>
                      <a:pt x="781" y="280"/>
                    </a:lnTo>
                    <a:lnTo>
                      <a:pt x="757" y="312"/>
                    </a:lnTo>
                    <a:lnTo>
                      <a:pt x="734" y="346"/>
                    </a:lnTo>
                    <a:lnTo>
                      <a:pt x="713" y="381"/>
                    </a:lnTo>
                    <a:lnTo>
                      <a:pt x="694" y="417"/>
                    </a:lnTo>
                    <a:lnTo>
                      <a:pt x="667" y="487"/>
                    </a:lnTo>
                    <a:lnTo>
                      <a:pt x="626" y="409"/>
                    </a:lnTo>
                    <a:lnTo>
                      <a:pt x="728" y="249"/>
                    </a:lnTo>
                    <a:lnTo>
                      <a:pt x="685" y="263"/>
                    </a:lnTo>
                    <a:lnTo>
                      <a:pt x="641" y="272"/>
                    </a:lnTo>
                    <a:lnTo>
                      <a:pt x="553" y="278"/>
                    </a:lnTo>
                    <a:lnTo>
                      <a:pt x="470" y="263"/>
                    </a:lnTo>
                    <a:lnTo>
                      <a:pt x="388" y="234"/>
                    </a:lnTo>
                    <a:lnTo>
                      <a:pt x="350" y="213"/>
                    </a:lnTo>
                    <a:lnTo>
                      <a:pt x="312" y="190"/>
                    </a:lnTo>
                    <a:lnTo>
                      <a:pt x="276" y="164"/>
                    </a:lnTo>
                    <a:lnTo>
                      <a:pt x="242" y="135"/>
                    </a:lnTo>
                    <a:lnTo>
                      <a:pt x="211" y="105"/>
                    </a:lnTo>
                    <a:lnTo>
                      <a:pt x="181" y="73"/>
                    </a:lnTo>
                    <a:lnTo>
                      <a:pt x="154" y="36"/>
                    </a:lnTo>
                    <a:lnTo>
                      <a:pt x="141" y="19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52"/>
              <p:cNvSpPr>
                <a:spLocks/>
              </p:cNvSpPr>
              <p:nvPr/>
            </p:nvSpPr>
            <p:spPr bwMode="auto">
              <a:xfrm>
                <a:off x="4306888" y="2659063"/>
                <a:ext cx="366713" cy="309563"/>
              </a:xfrm>
              <a:custGeom>
                <a:avLst/>
                <a:gdLst>
                  <a:gd name="T0" fmla="*/ 266399125 w 461"/>
                  <a:gd name="T1" fmla="*/ 99546723 h 390"/>
                  <a:gd name="T2" fmla="*/ 248681562 w 461"/>
                  <a:gd name="T3" fmla="*/ 97026564 h 390"/>
                  <a:gd name="T4" fmla="*/ 251212756 w 461"/>
                  <a:gd name="T5" fmla="*/ 69304809 h 390"/>
                  <a:gd name="T6" fmla="*/ 210082046 w 461"/>
                  <a:gd name="T7" fmla="*/ 110256831 h 390"/>
                  <a:gd name="T8" fmla="*/ 165787692 w 461"/>
                  <a:gd name="T9" fmla="*/ 103326566 h 390"/>
                  <a:gd name="T10" fmla="*/ 120860191 w 461"/>
                  <a:gd name="T11" fmla="*/ 110256831 h 390"/>
                  <a:gd name="T12" fmla="*/ 108205016 w 461"/>
                  <a:gd name="T13" fmla="*/ 143649143 h 390"/>
                  <a:gd name="T14" fmla="*/ 62011893 w 461"/>
                  <a:gd name="T15" fmla="*/ 166960817 h 390"/>
                  <a:gd name="T16" fmla="*/ 72136669 w 461"/>
                  <a:gd name="T17" fmla="*/ 223034615 h 390"/>
                  <a:gd name="T18" fmla="*/ 62011893 w 461"/>
                  <a:gd name="T19" fmla="*/ 245716050 h 390"/>
                  <a:gd name="T20" fmla="*/ 24045554 w 461"/>
                  <a:gd name="T21" fmla="*/ 194052334 h 390"/>
                  <a:gd name="T22" fmla="*/ 0 w 461"/>
                  <a:gd name="T23" fmla="*/ 187122093 h 390"/>
                  <a:gd name="T24" fmla="*/ 0 w 461"/>
                  <a:gd name="T25" fmla="*/ 148689462 h 390"/>
                  <a:gd name="T26" fmla="*/ 41763123 w 461"/>
                  <a:gd name="T27" fmla="*/ 92615689 h 390"/>
                  <a:gd name="T28" fmla="*/ 96814618 w 461"/>
                  <a:gd name="T29" fmla="*/ 69304809 h 390"/>
                  <a:gd name="T30" fmla="*/ 143007741 w 461"/>
                  <a:gd name="T31" fmla="*/ 78124970 h 390"/>
                  <a:gd name="T32" fmla="*/ 187302046 w 461"/>
                  <a:gd name="T33" fmla="*/ 71824968 h 390"/>
                  <a:gd name="T34" fmla="*/ 195528029 w 461"/>
                  <a:gd name="T35" fmla="*/ 35912484 h 390"/>
                  <a:gd name="T36" fmla="*/ 225901611 w 461"/>
                  <a:gd name="T37" fmla="*/ 37172167 h 390"/>
                  <a:gd name="T38" fmla="*/ 254376351 w 461"/>
                  <a:gd name="T39" fmla="*/ 49143520 h 390"/>
                  <a:gd name="T40" fmla="*/ 232861997 w 461"/>
                  <a:gd name="T41" fmla="*/ 9450403 h 390"/>
                  <a:gd name="T42" fmla="*/ 251212756 w 461"/>
                  <a:gd name="T43" fmla="*/ 0 h 390"/>
                  <a:gd name="T44" fmla="*/ 284749884 w 461"/>
                  <a:gd name="T45" fmla="*/ 13231042 h 390"/>
                  <a:gd name="T46" fmla="*/ 291710270 w 461"/>
                  <a:gd name="T47" fmla="*/ 61114092 h 390"/>
                  <a:gd name="T48" fmla="*/ 266399125 w 461"/>
                  <a:gd name="T49" fmla="*/ 99546723 h 390"/>
                  <a:gd name="T50" fmla="*/ 266399125 w 461"/>
                  <a:gd name="T51" fmla="*/ 99546723 h 3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61"/>
                  <a:gd name="T79" fmla="*/ 0 h 390"/>
                  <a:gd name="T80" fmla="*/ 461 w 461"/>
                  <a:gd name="T81" fmla="*/ 390 h 3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61" h="390">
                    <a:moveTo>
                      <a:pt x="421" y="158"/>
                    </a:moveTo>
                    <a:lnTo>
                      <a:pt x="393" y="154"/>
                    </a:lnTo>
                    <a:lnTo>
                      <a:pt x="397" y="110"/>
                    </a:lnTo>
                    <a:lnTo>
                      <a:pt x="332" y="175"/>
                    </a:lnTo>
                    <a:lnTo>
                      <a:pt x="262" y="164"/>
                    </a:lnTo>
                    <a:lnTo>
                      <a:pt x="191" y="175"/>
                    </a:lnTo>
                    <a:lnTo>
                      <a:pt x="171" y="228"/>
                    </a:lnTo>
                    <a:lnTo>
                      <a:pt x="98" y="265"/>
                    </a:lnTo>
                    <a:lnTo>
                      <a:pt x="114" y="354"/>
                    </a:lnTo>
                    <a:lnTo>
                      <a:pt x="98" y="390"/>
                    </a:lnTo>
                    <a:lnTo>
                      <a:pt x="38" y="308"/>
                    </a:lnTo>
                    <a:lnTo>
                      <a:pt x="0" y="297"/>
                    </a:lnTo>
                    <a:lnTo>
                      <a:pt x="0" y="236"/>
                    </a:lnTo>
                    <a:lnTo>
                      <a:pt x="66" y="147"/>
                    </a:lnTo>
                    <a:lnTo>
                      <a:pt x="153" y="110"/>
                    </a:lnTo>
                    <a:lnTo>
                      <a:pt x="226" y="124"/>
                    </a:lnTo>
                    <a:lnTo>
                      <a:pt x="296" y="114"/>
                    </a:lnTo>
                    <a:lnTo>
                      <a:pt x="309" y="57"/>
                    </a:lnTo>
                    <a:lnTo>
                      <a:pt x="357" y="59"/>
                    </a:lnTo>
                    <a:lnTo>
                      <a:pt x="402" y="78"/>
                    </a:lnTo>
                    <a:lnTo>
                      <a:pt x="368" y="15"/>
                    </a:lnTo>
                    <a:lnTo>
                      <a:pt x="397" y="0"/>
                    </a:lnTo>
                    <a:lnTo>
                      <a:pt x="450" y="21"/>
                    </a:lnTo>
                    <a:lnTo>
                      <a:pt x="461" y="97"/>
                    </a:lnTo>
                    <a:lnTo>
                      <a:pt x="421" y="158"/>
                    </a:lnTo>
                    <a:close/>
                  </a:path>
                </a:pathLst>
              </a:custGeom>
              <a:solidFill>
                <a:srgbClr val="CCA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53"/>
              <p:cNvSpPr>
                <a:spLocks/>
              </p:cNvSpPr>
              <p:nvPr/>
            </p:nvSpPr>
            <p:spPr bwMode="auto">
              <a:xfrm>
                <a:off x="4462463" y="3481388"/>
                <a:ext cx="63500" cy="188913"/>
              </a:xfrm>
              <a:custGeom>
                <a:avLst/>
                <a:gdLst>
                  <a:gd name="T0" fmla="*/ 12593132 w 82"/>
                  <a:gd name="T1" fmla="*/ 4447825 h 237"/>
                  <a:gd name="T2" fmla="*/ 16191726 w 82"/>
                  <a:gd name="T3" fmla="*/ 44475860 h 237"/>
                  <a:gd name="T4" fmla="*/ 23987509 w 82"/>
                  <a:gd name="T5" fmla="*/ 75609046 h 237"/>
                  <a:gd name="T6" fmla="*/ 35381115 w 82"/>
                  <a:gd name="T7" fmla="*/ 104836376 h 237"/>
                  <a:gd name="T8" fmla="*/ 40178461 w 82"/>
                  <a:gd name="T9" fmla="*/ 115637095 h 237"/>
                  <a:gd name="T10" fmla="*/ 45575959 w 82"/>
                  <a:gd name="T11" fmla="*/ 135334259 h 237"/>
                  <a:gd name="T12" fmla="*/ 49173774 w 82"/>
                  <a:gd name="T13" fmla="*/ 150582802 h 237"/>
                  <a:gd name="T14" fmla="*/ 41377991 w 82"/>
                  <a:gd name="T15" fmla="*/ 150582802 h 237"/>
                  <a:gd name="T16" fmla="*/ 31783299 w 82"/>
                  <a:gd name="T17" fmla="*/ 132792304 h 237"/>
                  <a:gd name="T18" fmla="*/ 17390481 w 82"/>
                  <a:gd name="T19" fmla="*/ 99753237 h 237"/>
                  <a:gd name="T20" fmla="*/ 5996877 w 82"/>
                  <a:gd name="T21" fmla="*/ 66078906 h 237"/>
                  <a:gd name="T22" fmla="*/ 0 w 82"/>
                  <a:gd name="T23" fmla="*/ 45746439 h 237"/>
                  <a:gd name="T24" fmla="*/ 2399061 w 82"/>
                  <a:gd name="T25" fmla="*/ 4447825 h 237"/>
                  <a:gd name="T26" fmla="*/ 7196409 w 82"/>
                  <a:gd name="T27" fmla="*/ 0 h 237"/>
                  <a:gd name="T28" fmla="*/ 12593132 w 82"/>
                  <a:gd name="T29" fmla="*/ 4447825 h 237"/>
                  <a:gd name="T30" fmla="*/ 12593132 w 82"/>
                  <a:gd name="T31" fmla="*/ 4447825 h 23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2"/>
                  <a:gd name="T49" fmla="*/ 0 h 237"/>
                  <a:gd name="T50" fmla="*/ 82 w 82"/>
                  <a:gd name="T51" fmla="*/ 237 h 23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2" h="237">
                    <a:moveTo>
                      <a:pt x="21" y="7"/>
                    </a:moveTo>
                    <a:lnTo>
                      <a:pt x="27" y="70"/>
                    </a:lnTo>
                    <a:lnTo>
                      <a:pt x="40" y="119"/>
                    </a:lnTo>
                    <a:lnTo>
                      <a:pt x="59" y="165"/>
                    </a:lnTo>
                    <a:lnTo>
                      <a:pt x="67" y="182"/>
                    </a:lnTo>
                    <a:lnTo>
                      <a:pt x="76" y="213"/>
                    </a:lnTo>
                    <a:lnTo>
                      <a:pt x="82" y="237"/>
                    </a:lnTo>
                    <a:lnTo>
                      <a:pt x="69" y="237"/>
                    </a:lnTo>
                    <a:lnTo>
                      <a:pt x="53" y="209"/>
                    </a:lnTo>
                    <a:lnTo>
                      <a:pt x="29" y="157"/>
                    </a:lnTo>
                    <a:lnTo>
                      <a:pt x="10" y="104"/>
                    </a:lnTo>
                    <a:lnTo>
                      <a:pt x="0" y="72"/>
                    </a:lnTo>
                    <a:lnTo>
                      <a:pt x="4" y="7"/>
                    </a:lnTo>
                    <a:lnTo>
                      <a:pt x="12" y="0"/>
                    </a:lnTo>
                    <a:lnTo>
                      <a:pt x="2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Freeform 54"/>
              <p:cNvSpPr>
                <a:spLocks/>
              </p:cNvSpPr>
              <p:nvPr/>
            </p:nvSpPr>
            <p:spPr bwMode="auto">
              <a:xfrm>
                <a:off x="3594101" y="3082926"/>
                <a:ext cx="333375" cy="592138"/>
              </a:xfrm>
              <a:custGeom>
                <a:avLst/>
                <a:gdLst>
                  <a:gd name="T0" fmla="*/ 93245779 w 420"/>
                  <a:gd name="T1" fmla="*/ 3141423 h 747"/>
                  <a:gd name="T2" fmla="*/ 77494609 w 420"/>
                  <a:gd name="T3" fmla="*/ 33302413 h 747"/>
                  <a:gd name="T4" fmla="*/ 68044224 w 420"/>
                  <a:gd name="T5" fmla="*/ 46498288 h 747"/>
                  <a:gd name="T6" fmla="*/ 58593839 w 420"/>
                  <a:gd name="T7" fmla="*/ 60950584 h 747"/>
                  <a:gd name="T8" fmla="*/ 47882967 w 420"/>
                  <a:gd name="T9" fmla="*/ 74774267 h 747"/>
                  <a:gd name="T10" fmla="*/ 37802345 w 420"/>
                  <a:gd name="T11" fmla="*/ 87969349 h 747"/>
                  <a:gd name="T12" fmla="*/ 28351960 w 420"/>
                  <a:gd name="T13" fmla="*/ 102421633 h 747"/>
                  <a:gd name="T14" fmla="*/ 18900776 w 420"/>
                  <a:gd name="T15" fmla="*/ 115617532 h 747"/>
                  <a:gd name="T16" fmla="*/ 23941880 w 420"/>
                  <a:gd name="T17" fmla="*/ 134467649 h 747"/>
                  <a:gd name="T18" fmla="*/ 29611641 w 420"/>
                  <a:gd name="T19" fmla="*/ 150176344 h 747"/>
                  <a:gd name="T20" fmla="*/ 37802345 w 420"/>
                  <a:gd name="T21" fmla="*/ 168398651 h 747"/>
                  <a:gd name="T22" fmla="*/ 47882967 w 420"/>
                  <a:gd name="T23" fmla="*/ 189763174 h 747"/>
                  <a:gd name="T24" fmla="*/ 58593839 w 420"/>
                  <a:gd name="T25" fmla="*/ 212384156 h 747"/>
                  <a:gd name="T26" fmla="*/ 69303905 w 420"/>
                  <a:gd name="T27" fmla="*/ 236261498 h 747"/>
                  <a:gd name="T28" fmla="*/ 82534920 w 420"/>
                  <a:gd name="T29" fmla="*/ 261395251 h 747"/>
                  <a:gd name="T30" fmla="*/ 94506254 w 420"/>
                  <a:gd name="T31" fmla="*/ 286529797 h 747"/>
                  <a:gd name="T32" fmla="*/ 107736500 w 420"/>
                  <a:gd name="T33" fmla="*/ 310407140 h 747"/>
                  <a:gd name="T34" fmla="*/ 119707834 w 420"/>
                  <a:gd name="T35" fmla="*/ 333028072 h 747"/>
                  <a:gd name="T36" fmla="*/ 130417899 w 420"/>
                  <a:gd name="T37" fmla="*/ 354391802 h 747"/>
                  <a:gd name="T38" fmla="*/ 141128759 w 420"/>
                  <a:gd name="T39" fmla="*/ 372614110 h 747"/>
                  <a:gd name="T40" fmla="*/ 149319462 w 420"/>
                  <a:gd name="T41" fmla="*/ 388322804 h 747"/>
                  <a:gd name="T42" fmla="*/ 157509373 w 420"/>
                  <a:gd name="T43" fmla="*/ 401518679 h 747"/>
                  <a:gd name="T44" fmla="*/ 162550477 w 420"/>
                  <a:gd name="T45" fmla="*/ 408430124 h 747"/>
                  <a:gd name="T46" fmla="*/ 173260543 w 420"/>
                  <a:gd name="T47" fmla="*/ 420368894 h 747"/>
                  <a:gd name="T48" fmla="*/ 183971402 w 420"/>
                  <a:gd name="T49" fmla="*/ 429794745 h 747"/>
                  <a:gd name="T50" fmla="*/ 206652802 w 420"/>
                  <a:gd name="T51" fmla="*/ 446759850 h 747"/>
                  <a:gd name="T52" fmla="*/ 234374562 w 420"/>
                  <a:gd name="T53" fmla="*/ 457442111 h 747"/>
                  <a:gd name="T54" fmla="*/ 264616429 w 420"/>
                  <a:gd name="T55" fmla="*/ 461212134 h 747"/>
                  <a:gd name="T56" fmla="*/ 264616429 w 420"/>
                  <a:gd name="T57" fmla="*/ 469380782 h 747"/>
                  <a:gd name="T58" fmla="*/ 195941943 w 420"/>
                  <a:gd name="T59" fmla="*/ 462468545 h 747"/>
                  <a:gd name="T60" fmla="*/ 165070633 w 420"/>
                  <a:gd name="T61" fmla="*/ 449273463 h 747"/>
                  <a:gd name="T62" fmla="*/ 138608603 w 420"/>
                  <a:gd name="T63" fmla="*/ 426024722 h 747"/>
                  <a:gd name="T64" fmla="*/ 124117907 w 420"/>
                  <a:gd name="T65" fmla="*/ 404660100 h 747"/>
                  <a:gd name="T66" fmla="*/ 114667523 w 420"/>
                  <a:gd name="T67" fmla="*/ 388322804 h 747"/>
                  <a:gd name="T68" fmla="*/ 103956638 w 420"/>
                  <a:gd name="T69" fmla="*/ 367587676 h 747"/>
                  <a:gd name="T70" fmla="*/ 91986098 w 420"/>
                  <a:gd name="T71" fmla="*/ 346223154 h 747"/>
                  <a:gd name="T72" fmla="*/ 80014764 w 420"/>
                  <a:gd name="T73" fmla="*/ 321089401 h 747"/>
                  <a:gd name="T74" fmla="*/ 66783749 w 420"/>
                  <a:gd name="T75" fmla="*/ 295954855 h 747"/>
                  <a:gd name="T76" fmla="*/ 54813209 w 420"/>
                  <a:gd name="T77" fmla="*/ 269563899 h 747"/>
                  <a:gd name="T78" fmla="*/ 42842656 w 420"/>
                  <a:gd name="T79" fmla="*/ 244430147 h 747"/>
                  <a:gd name="T80" fmla="*/ 32131797 w 420"/>
                  <a:gd name="T81" fmla="*/ 219295601 h 747"/>
                  <a:gd name="T82" fmla="*/ 21421725 w 420"/>
                  <a:gd name="T83" fmla="*/ 194789607 h 747"/>
                  <a:gd name="T84" fmla="*/ 12600781 w 420"/>
                  <a:gd name="T85" fmla="*/ 172797276 h 747"/>
                  <a:gd name="T86" fmla="*/ 0 w 420"/>
                  <a:gd name="T87" fmla="*/ 114360330 h 747"/>
                  <a:gd name="T88" fmla="*/ 11970543 w 420"/>
                  <a:gd name="T89" fmla="*/ 98651610 h 747"/>
                  <a:gd name="T90" fmla="*/ 22681406 w 420"/>
                  <a:gd name="T91" fmla="*/ 84827927 h 747"/>
                  <a:gd name="T92" fmla="*/ 36541871 w 420"/>
                  <a:gd name="T93" fmla="*/ 67862030 h 747"/>
                  <a:gd name="T94" fmla="*/ 51033360 w 420"/>
                  <a:gd name="T95" fmla="*/ 49639709 h 747"/>
                  <a:gd name="T96" fmla="*/ 64264387 w 420"/>
                  <a:gd name="T97" fmla="*/ 32046003 h 747"/>
                  <a:gd name="T98" fmla="*/ 76234928 w 420"/>
                  <a:gd name="T99" fmla="*/ 15080892 h 747"/>
                  <a:gd name="T100" fmla="*/ 85055075 w 420"/>
                  <a:gd name="T101" fmla="*/ 0 h 747"/>
                  <a:gd name="T102" fmla="*/ 93245779 w 420"/>
                  <a:gd name="T103" fmla="*/ 3141423 h 747"/>
                  <a:gd name="T104" fmla="*/ 93245779 w 420"/>
                  <a:gd name="T105" fmla="*/ 3141423 h 74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20"/>
                  <a:gd name="T160" fmla="*/ 0 h 747"/>
                  <a:gd name="T161" fmla="*/ 420 w 420"/>
                  <a:gd name="T162" fmla="*/ 747 h 74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20" h="747">
                    <a:moveTo>
                      <a:pt x="148" y="5"/>
                    </a:moveTo>
                    <a:lnTo>
                      <a:pt x="123" y="53"/>
                    </a:lnTo>
                    <a:lnTo>
                      <a:pt x="108" y="74"/>
                    </a:lnTo>
                    <a:lnTo>
                      <a:pt x="93" y="97"/>
                    </a:lnTo>
                    <a:lnTo>
                      <a:pt x="76" y="119"/>
                    </a:lnTo>
                    <a:lnTo>
                      <a:pt x="60" y="140"/>
                    </a:lnTo>
                    <a:lnTo>
                      <a:pt x="45" y="163"/>
                    </a:lnTo>
                    <a:lnTo>
                      <a:pt x="30" y="184"/>
                    </a:lnTo>
                    <a:lnTo>
                      <a:pt x="38" y="214"/>
                    </a:lnTo>
                    <a:lnTo>
                      <a:pt x="47" y="239"/>
                    </a:lnTo>
                    <a:lnTo>
                      <a:pt x="60" y="268"/>
                    </a:lnTo>
                    <a:lnTo>
                      <a:pt x="76" y="302"/>
                    </a:lnTo>
                    <a:lnTo>
                      <a:pt x="93" y="338"/>
                    </a:lnTo>
                    <a:lnTo>
                      <a:pt x="110" y="376"/>
                    </a:lnTo>
                    <a:lnTo>
                      <a:pt x="131" y="416"/>
                    </a:lnTo>
                    <a:lnTo>
                      <a:pt x="150" y="456"/>
                    </a:lnTo>
                    <a:lnTo>
                      <a:pt x="171" y="494"/>
                    </a:lnTo>
                    <a:lnTo>
                      <a:pt x="190" y="530"/>
                    </a:lnTo>
                    <a:lnTo>
                      <a:pt x="207" y="564"/>
                    </a:lnTo>
                    <a:lnTo>
                      <a:pt x="224" y="593"/>
                    </a:lnTo>
                    <a:lnTo>
                      <a:pt x="237" y="618"/>
                    </a:lnTo>
                    <a:lnTo>
                      <a:pt x="250" y="639"/>
                    </a:lnTo>
                    <a:lnTo>
                      <a:pt x="258" y="650"/>
                    </a:lnTo>
                    <a:lnTo>
                      <a:pt x="275" y="669"/>
                    </a:lnTo>
                    <a:lnTo>
                      <a:pt x="292" y="684"/>
                    </a:lnTo>
                    <a:lnTo>
                      <a:pt x="328" y="711"/>
                    </a:lnTo>
                    <a:lnTo>
                      <a:pt x="372" y="728"/>
                    </a:lnTo>
                    <a:lnTo>
                      <a:pt x="420" y="734"/>
                    </a:lnTo>
                    <a:lnTo>
                      <a:pt x="420" y="747"/>
                    </a:lnTo>
                    <a:lnTo>
                      <a:pt x="311" y="736"/>
                    </a:lnTo>
                    <a:lnTo>
                      <a:pt x="262" y="715"/>
                    </a:lnTo>
                    <a:lnTo>
                      <a:pt x="220" y="678"/>
                    </a:lnTo>
                    <a:lnTo>
                      <a:pt x="197" y="644"/>
                    </a:lnTo>
                    <a:lnTo>
                      <a:pt x="182" y="618"/>
                    </a:lnTo>
                    <a:lnTo>
                      <a:pt x="165" y="585"/>
                    </a:lnTo>
                    <a:lnTo>
                      <a:pt x="146" y="551"/>
                    </a:lnTo>
                    <a:lnTo>
                      <a:pt x="127" y="511"/>
                    </a:lnTo>
                    <a:lnTo>
                      <a:pt x="106" y="471"/>
                    </a:lnTo>
                    <a:lnTo>
                      <a:pt x="87" y="429"/>
                    </a:lnTo>
                    <a:lnTo>
                      <a:pt x="68" y="389"/>
                    </a:lnTo>
                    <a:lnTo>
                      <a:pt x="51" y="349"/>
                    </a:lnTo>
                    <a:lnTo>
                      <a:pt x="34" y="310"/>
                    </a:lnTo>
                    <a:lnTo>
                      <a:pt x="20" y="275"/>
                    </a:lnTo>
                    <a:lnTo>
                      <a:pt x="0" y="182"/>
                    </a:lnTo>
                    <a:lnTo>
                      <a:pt x="19" y="157"/>
                    </a:lnTo>
                    <a:lnTo>
                      <a:pt x="36" y="135"/>
                    </a:lnTo>
                    <a:lnTo>
                      <a:pt x="58" y="108"/>
                    </a:lnTo>
                    <a:lnTo>
                      <a:pt x="81" y="79"/>
                    </a:lnTo>
                    <a:lnTo>
                      <a:pt x="102" y="51"/>
                    </a:lnTo>
                    <a:lnTo>
                      <a:pt x="121" y="24"/>
                    </a:lnTo>
                    <a:lnTo>
                      <a:pt x="135" y="0"/>
                    </a:lnTo>
                    <a:lnTo>
                      <a:pt x="14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55"/>
              <p:cNvSpPr>
                <a:spLocks/>
              </p:cNvSpPr>
              <p:nvPr/>
            </p:nvSpPr>
            <p:spPr bwMode="auto">
              <a:xfrm>
                <a:off x="4041777" y="3617913"/>
                <a:ext cx="80963" cy="292100"/>
              </a:xfrm>
              <a:custGeom>
                <a:avLst/>
                <a:gdLst>
                  <a:gd name="T0" fmla="*/ 33983239 w 103"/>
                  <a:gd name="T1" fmla="*/ 224884392 h 367"/>
                  <a:gd name="T2" fmla="*/ 9268299 w 103"/>
                  <a:gd name="T3" fmla="*/ 178007482 h 367"/>
                  <a:gd name="T4" fmla="*/ 0 w 103"/>
                  <a:gd name="T5" fmla="*/ 136197400 h 367"/>
                  <a:gd name="T6" fmla="*/ 2471337 w 103"/>
                  <a:gd name="T7" fmla="*/ 43076391 h 367"/>
                  <a:gd name="T8" fmla="*/ 0 w 103"/>
                  <a:gd name="T9" fmla="*/ 13936435 h 367"/>
                  <a:gd name="T10" fmla="*/ 2471337 w 103"/>
                  <a:gd name="T11" fmla="*/ 0 h 367"/>
                  <a:gd name="T12" fmla="*/ 8032631 w 103"/>
                  <a:gd name="T13" fmla="*/ 1900640 h 367"/>
                  <a:gd name="T14" fmla="*/ 15446641 w 103"/>
                  <a:gd name="T15" fmla="*/ 72216353 h 367"/>
                  <a:gd name="T16" fmla="*/ 18535811 w 103"/>
                  <a:gd name="T17" fmla="*/ 98822118 h 367"/>
                  <a:gd name="T18" fmla="*/ 24714937 w 103"/>
                  <a:gd name="T19" fmla="*/ 124795157 h 367"/>
                  <a:gd name="T20" fmla="*/ 31511117 w 103"/>
                  <a:gd name="T21" fmla="*/ 148866736 h 367"/>
                  <a:gd name="T22" fmla="*/ 42015081 w 103"/>
                  <a:gd name="T23" fmla="*/ 174206203 h 367"/>
                  <a:gd name="T24" fmla="*/ 53754724 w 103"/>
                  <a:gd name="T25" fmla="*/ 199545671 h 367"/>
                  <a:gd name="T26" fmla="*/ 63640854 w 103"/>
                  <a:gd name="T27" fmla="*/ 226151485 h 367"/>
                  <a:gd name="T28" fmla="*/ 61169518 w 103"/>
                  <a:gd name="T29" fmla="*/ 232486153 h 367"/>
                  <a:gd name="T30" fmla="*/ 51901222 w 103"/>
                  <a:gd name="T31" fmla="*/ 231219060 h 367"/>
                  <a:gd name="T32" fmla="*/ 33983239 w 103"/>
                  <a:gd name="T33" fmla="*/ 224884392 h 367"/>
                  <a:gd name="T34" fmla="*/ 33983239 w 103"/>
                  <a:gd name="T35" fmla="*/ 224884392 h 3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367"/>
                  <a:gd name="T56" fmla="*/ 103 w 103"/>
                  <a:gd name="T57" fmla="*/ 367 h 36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367">
                    <a:moveTo>
                      <a:pt x="55" y="355"/>
                    </a:moveTo>
                    <a:lnTo>
                      <a:pt x="15" y="281"/>
                    </a:lnTo>
                    <a:lnTo>
                      <a:pt x="0" y="215"/>
                    </a:lnTo>
                    <a:lnTo>
                      <a:pt x="4" y="68"/>
                    </a:lnTo>
                    <a:lnTo>
                      <a:pt x="0" y="22"/>
                    </a:lnTo>
                    <a:lnTo>
                      <a:pt x="4" y="0"/>
                    </a:lnTo>
                    <a:lnTo>
                      <a:pt x="13" y="3"/>
                    </a:lnTo>
                    <a:lnTo>
                      <a:pt x="25" y="114"/>
                    </a:lnTo>
                    <a:lnTo>
                      <a:pt x="30" y="156"/>
                    </a:lnTo>
                    <a:lnTo>
                      <a:pt x="40" y="197"/>
                    </a:lnTo>
                    <a:lnTo>
                      <a:pt x="51" y="235"/>
                    </a:lnTo>
                    <a:lnTo>
                      <a:pt x="68" y="275"/>
                    </a:lnTo>
                    <a:lnTo>
                      <a:pt x="87" y="315"/>
                    </a:lnTo>
                    <a:lnTo>
                      <a:pt x="103" y="357"/>
                    </a:lnTo>
                    <a:lnTo>
                      <a:pt x="99" y="367"/>
                    </a:lnTo>
                    <a:lnTo>
                      <a:pt x="84" y="365"/>
                    </a:lnTo>
                    <a:lnTo>
                      <a:pt x="55" y="3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56"/>
              <p:cNvSpPr>
                <a:spLocks/>
              </p:cNvSpPr>
              <p:nvPr/>
            </p:nvSpPr>
            <p:spPr bwMode="auto">
              <a:xfrm>
                <a:off x="3876676" y="3929063"/>
                <a:ext cx="263525" cy="322263"/>
              </a:xfrm>
              <a:custGeom>
                <a:avLst/>
                <a:gdLst>
                  <a:gd name="T0" fmla="*/ 208544844 w 333"/>
                  <a:gd name="T1" fmla="*/ 5065497 h 405"/>
                  <a:gd name="T2" fmla="*/ 187878270 w 333"/>
                  <a:gd name="T3" fmla="*/ 14562311 h 405"/>
                  <a:gd name="T4" fmla="*/ 164080309 w 333"/>
                  <a:gd name="T5" fmla="*/ 30391393 h 405"/>
                  <a:gd name="T6" fmla="*/ 159696141 w 333"/>
                  <a:gd name="T7" fmla="*/ 54451315 h 405"/>
                  <a:gd name="T8" fmla="*/ 166584983 w 333"/>
                  <a:gd name="T9" fmla="*/ 73445730 h 405"/>
                  <a:gd name="T10" fmla="*/ 165333041 w 333"/>
                  <a:gd name="T11" fmla="*/ 88008830 h 405"/>
                  <a:gd name="T12" fmla="*/ 157191467 w 333"/>
                  <a:gd name="T13" fmla="*/ 107636655 h 405"/>
                  <a:gd name="T14" fmla="*/ 148423923 w 333"/>
                  <a:gd name="T15" fmla="*/ 119666212 h 405"/>
                  <a:gd name="T16" fmla="*/ 137777675 w 333"/>
                  <a:gd name="T17" fmla="*/ 134229312 h 405"/>
                  <a:gd name="T18" fmla="*/ 123999991 w 333"/>
                  <a:gd name="T19" fmla="*/ 149425003 h 405"/>
                  <a:gd name="T20" fmla="*/ 104585407 w 333"/>
                  <a:gd name="T21" fmla="*/ 169052803 h 405"/>
                  <a:gd name="T22" fmla="*/ 85797561 w 333"/>
                  <a:gd name="T23" fmla="*/ 184248493 h 405"/>
                  <a:gd name="T24" fmla="*/ 72645848 w 333"/>
                  <a:gd name="T25" fmla="*/ 196278050 h 405"/>
                  <a:gd name="T26" fmla="*/ 56989461 w 333"/>
                  <a:gd name="T27" fmla="*/ 208308403 h 405"/>
                  <a:gd name="T28" fmla="*/ 42585795 w 333"/>
                  <a:gd name="T29" fmla="*/ 220338010 h 405"/>
                  <a:gd name="T30" fmla="*/ 30686815 w 333"/>
                  <a:gd name="T31" fmla="*/ 232368362 h 405"/>
                  <a:gd name="T32" fmla="*/ 18787828 w 333"/>
                  <a:gd name="T33" fmla="*/ 246930667 h 405"/>
                  <a:gd name="T34" fmla="*/ 16909125 w 333"/>
                  <a:gd name="T35" fmla="*/ 254528910 h 405"/>
                  <a:gd name="T36" fmla="*/ 9393518 w 333"/>
                  <a:gd name="T37" fmla="*/ 256428272 h 405"/>
                  <a:gd name="T38" fmla="*/ 0 w 333"/>
                  <a:gd name="T39" fmla="*/ 246930667 h 405"/>
                  <a:gd name="T40" fmla="*/ 5636111 w 333"/>
                  <a:gd name="T41" fmla="*/ 224137529 h 405"/>
                  <a:gd name="T42" fmla="*/ 11898983 w 333"/>
                  <a:gd name="T43" fmla="*/ 213373948 h 405"/>
                  <a:gd name="T44" fmla="*/ 20040561 w 333"/>
                  <a:gd name="T45" fmla="*/ 202610317 h 405"/>
                  <a:gd name="T46" fmla="*/ 29434082 w 333"/>
                  <a:gd name="T47" fmla="*/ 193112713 h 405"/>
                  <a:gd name="T48" fmla="*/ 41333063 w 333"/>
                  <a:gd name="T49" fmla="*/ 182982517 h 405"/>
                  <a:gd name="T50" fmla="*/ 65131036 w 333"/>
                  <a:gd name="T51" fmla="*/ 163987307 h 405"/>
                  <a:gd name="T52" fmla="*/ 91433670 w 333"/>
                  <a:gd name="T53" fmla="*/ 146258869 h 405"/>
                  <a:gd name="T54" fmla="*/ 115231655 w 333"/>
                  <a:gd name="T55" fmla="*/ 127897841 h 405"/>
                  <a:gd name="T56" fmla="*/ 145292487 w 333"/>
                  <a:gd name="T57" fmla="*/ 89274806 h 405"/>
                  <a:gd name="T58" fmla="*/ 154686002 w 333"/>
                  <a:gd name="T59" fmla="*/ 24059916 h 405"/>
                  <a:gd name="T60" fmla="*/ 166584983 w 333"/>
                  <a:gd name="T61" fmla="*/ 15829083 h 405"/>
                  <a:gd name="T62" fmla="*/ 186625537 w 333"/>
                  <a:gd name="T63" fmla="*/ 5065497 h 405"/>
                  <a:gd name="T64" fmla="*/ 203534656 w 333"/>
                  <a:gd name="T65" fmla="*/ 0 h 405"/>
                  <a:gd name="T66" fmla="*/ 208544844 w 333"/>
                  <a:gd name="T67" fmla="*/ 5065497 h 405"/>
                  <a:gd name="T68" fmla="*/ 208544844 w 333"/>
                  <a:gd name="T69" fmla="*/ 5065497 h 40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33"/>
                  <a:gd name="T106" fmla="*/ 0 h 405"/>
                  <a:gd name="T107" fmla="*/ 333 w 333"/>
                  <a:gd name="T108" fmla="*/ 405 h 40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33" h="405">
                    <a:moveTo>
                      <a:pt x="333" y="8"/>
                    </a:moveTo>
                    <a:lnTo>
                      <a:pt x="300" y="23"/>
                    </a:lnTo>
                    <a:lnTo>
                      <a:pt x="262" y="48"/>
                    </a:lnTo>
                    <a:lnTo>
                      <a:pt x="255" y="86"/>
                    </a:lnTo>
                    <a:lnTo>
                      <a:pt x="266" y="116"/>
                    </a:lnTo>
                    <a:lnTo>
                      <a:pt x="264" y="139"/>
                    </a:lnTo>
                    <a:lnTo>
                      <a:pt x="251" y="170"/>
                    </a:lnTo>
                    <a:lnTo>
                      <a:pt x="237" y="189"/>
                    </a:lnTo>
                    <a:lnTo>
                      <a:pt x="220" y="212"/>
                    </a:lnTo>
                    <a:lnTo>
                      <a:pt x="198" y="236"/>
                    </a:lnTo>
                    <a:lnTo>
                      <a:pt x="167" y="267"/>
                    </a:lnTo>
                    <a:lnTo>
                      <a:pt x="137" y="291"/>
                    </a:lnTo>
                    <a:lnTo>
                      <a:pt x="116" y="310"/>
                    </a:lnTo>
                    <a:lnTo>
                      <a:pt x="91" y="329"/>
                    </a:lnTo>
                    <a:lnTo>
                      <a:pt x="68" y="348"/>
                    </a:lnTo>
                    <a:lnTo>
                      <a:pt x="49" y="367"/>
                    </a:lnTo>
                    <a:lnTo>
                      <a:pt x="30" y="390"/>
                    </a:lnTo>
                    <a:lnTo>
                      <a:pt x="27" y="402"/>
                    </a:lnTo>
                    <a:lnTo>
                      <a:pt x="15" y="405"/>
                    </a:lnTo>
                    <a:lnTo>
                      <a:pt x="0" y="390"/>
                    </a:lnTo>
                    <a:lnTo>
                      <a:pt x="9" y="354"/>
                    </a:lnTo>
                    <a:lnTo>
                      <a:pt x="19" y="337"/>
                    </a:lnTo>
                    <a:lnTo>
                      <a:pt x="32" y="320"/>
                    </a:lnTo>
                    <a:lnTo>
                      <a:pt x="47" y="305"/>
                    </a:lnTo>
                    <a:lnTo>
                      <a:pt x="66" y="289"/>
                    </a:lnTo>
                    <a:lnTo>
                      <a:pt x="104" y="259"/>
                    </a:lnTo>
                    <a:lnTo>
                      <a:pt x="146" y="231"/>
                    </a:lnTo>
                    <a:lnTo>
                      <a:pt x="184" y="202"/>
                    </a:lnTo>
                    <a:lnTo>
                      <a:pt x="232" y="141"/>
                    </a:lnTo>
                    <a:lnTo>
                      <a:pt x="247" y="38"/>
                    </a:lnTo>
                    <a:lnTo>
                      <a:pt x="266" y="25"/>
                    </a:lnTo>
                    <a:lnTo>
                      <a:pt x="298" y="8"/>
                    </a:lnTo>
                    <a:lnTo>
                      <a:pt x="325" y="0"/>
                    </a:lnTo>
                    <a:lnTo>
                      <a:pt x="33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Freeform 57"/>
              <p:cNvSpPr>
                <a:spLocks/>
              </p:cNvSpPr>
              <p:nvPr/>
            </p:nvSpPr>
            <p:spPr bwMode="auto">
              <a:xfrm>
                <a:off x="3954463" y="4162426"/>
                <a:ext cx="330200" cy="84138"/>
              </a:xfrm>
              <a:custGeom>
                <a:avLst/>
                <a:gdLst>
                  <a:gd name="T0" fmla="*/ 1260475 w 416"/>
                  <a:gd name="T1" fmla="*/ 58740913 h 107"/>
                  <a:gd name="T2" fmla="*/ 15120939 w 416"/>
                  <a:gd name="T3" fmla="*/ 48229158 h 107"/>
                  <a:gd name="T4" fmla="*/ 28351960 w 416"/>
                  <a:gd name="T5" fmla="*/ 38954323 h 107"/>
                  <a:gd name="T6" fmla="*/ 45362812 w 416"/>
                  <a:gd name="T7" fmla="*/ 29679487 h 107"/>
                  <a:gd name="T8" fmla="*/ 76234927 w 416"/>
                  <a:gd name="T9" fmla="*/ 10511746 h 107"/>
                  <a:gd name="T10" fmla="*/ 95765934 w 416"/>
                  <a:gd name="T11" fmla="*/ 0 h 107"/>
                  <a:gd name="T12" fmla="*/ 136088447 w 416"/>
                  <a:gd name="T13" fmla="*/ 1236907 h 107"/>
                  <a:gd name="T14" fmla="*/ 173260543 w 416"/>
                  <a:gd name="T15" fmla="*/ 16694711 h 107"/>
                  <a:gd name="T16" fmla="*/ 215473792 w 416"/>
                  <a:gd name="T17" fmla="*/ 15457804 h 107"/>
                  <a:gd name="T18" fmla="*/ 255796280 w 416"/>
                  <a:gd name="T19" fmla="*/ 9274839 h 107"/>
                  <a:gd name="T20" fmla="*/ 262096272 w 416"/>
                  <a:gd name="T21" fmla="*/ 12984776 h 107"/>
                  <a:gd name="T22" fmla="*/ 258316436 w 416"/>
                  <a:gd name="T23" fmla="*/ 17931617 h 107"/>
                  <a:gd name="T24" fmla="*/ 241935028 w 416"/>
                  <a:gd name="T25" fmla="*/ 27206459 h 107"/>
                  <a:gd name="T26" fmla="*/ 215473792 w 416"/>
                  <a:gd name="T27" fmla="*/ 35244388 h 107"/>
                  <a:gd name="T28" fmla="*/ 167590788 w 416"/>
                  <a:gd name="T29" fmla="*/ 40191229 h 107"/>
                  <a:gd name="T30" fmla="*/ 137348128 w 416"/>
                  <a:gd name="T31" fmla="*/ 25969552 h 107"/>
                  <a:gd name="T32" fmla="*/ 106476818 w 416"/>
                  <a:gd name="T33" fmla="*/ 23496519 h 107"/>
                  <a:gd name="T34" fmla="*/ 68044224 w 416"/>
                  <a:gd name="T35" fmla="*/ 36481295 h 107"/>
                  <a:gd name="T36" fmla="*/ 32131797 w 416"/>
                  <a:gd name="T37" fmla="*/ 50702972 h 107"/>
                  <a:gd name="T38" fmla="*/ 17641095 w 416"/>
                  <a:gd name="T39" fmla="*/ 58740913 h 107"/>
                  <a:gd name="T40" fmla="*/ 5670550 w 416"/>
                  <a:gd name="T41" fmla="*/ 66160782 h 107"/>
                  <a:gd name="T42" fmla="*/ 0 w 416"/>
                  <a:gd name="T43" fmla="*/ 64923875 h 107"/>
                  <a:gd name="T44" fmla="*/ 1260475 w 416"/>
                  <a:gd name="T45" fmla="*/ 58740913 h 107"/>
                  <a:gd name="T46" fmla="*/ 1260475 w 416"/>
                  <a:gd name="T47" fmla="*/ 58740913 h 10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107"/>
                  <a:gd name="T74" fmla="*/ 416 w 416"/>
                  <a:gd name="T75" fmla="*/ 107 h 10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107">
                    <a:moveTo>
                      <a:pt x="2" y="95"/>
                    </a:moveTo>
                    <a:lnTo>
                      <a:pt x="24" y="78"/>
                    </a:lnTo>
                    <a:lnTo>
                      <a:pt x="45" y="63"/>
                    </a:lnTo>
                    <a:lnTo>
                      <a:pt x="72" y="48"/>
                    </a:lnTo>
                    <a:lnTo>
                      <a:pt x="121" y="17"/>
                    </a:lnTo>
                    <a:lnTo>
                      <a:pt x="152" y="0"/>
                    </a:lnTo>
                    <a:lnTo>
                      <a:pt x="216" y="2"/>
                    </a:lnTo>
                    <a:lnTo>
                      <a:pt x="275" y="27"/>
                    </a:lnTo>
                    <a:lnTo>
                      <a:pt x="342" y="25"/>
                    </a:lnTo>
                    <a:lnTo>
                      <a:pt x="406" y="15"/>
                    </a:lnTo>
                    <a:lnTo>
                      <a:pt x="416" y="21"/>
                    </a:lnTo>
                    <a:lnTo>
                      <a:pt x="410" y="29"/>
                    </a:lnTo>
                    <a:lnTo>
                      <a:pt x="384" y="44"/>
                    </a:lnTo>
                    <a:lnTo>
                      <a:pt x="342" y="57"/>
                    </a:lnTo>
                    <a:lnTo>
                      <a:pt x="266" y="65"/>
                    </a:lnTo>
                    <a:lnTo>
                      <a:pt x="218" y="42"/>
                    </a:lnTo>
                    <a:lnTo>
                      <a:pt x="169" y="38"/>
                    </a:lnTo>
                    <a:lnTo>
                      <a:pt x="108" y="59"/>
                    </a:lnTo>
                    <a:lnTo>
                      <a:pt x="51" y="82"/>
                    </a:lnTo>
                    <a:lnTo>
                      <a:pt x="28" y="95"/>
                    </a:lnTo>
                    <a:lnTo>
                      <a:pt x="9" y="107"/>
                    </a:lnTo>
                    <a:lnTo>
                      <a:pt x="0" y="105"/>
                    </a:lnTo>
                    <a:lnTo>
                      <a:pt x="2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Freeform 58"/>
              <p:cNvSpPr>
                <a:spLocks/>
              </p:cNvSpPr>
              <p:nvPr/>
            </p:nvSpPr>
            <p:spPr bwMode="auto">
              <a:xfrm>
                <a:off x="4356101" y="4105276"/>
                <a:ext cx="454025" cy="274638"/>
              </a:xfrm>
              <a:custGeom>
                <a:avLst/>
                <a:gdLst>
                  <a:gd name="T0" fmla="*/ 8820149 w 572"/>
                  <a:gd name="T1" fmla="*/ 1260477 h 346"/>
                  <a:gd name="T2" fmla="*/ 22681403 w 572"/>
                  <a:gd name="T3" fmla="*/ 21421763 h 346"/>
                  <a:gd name="T4" fmla="*/ 33392267 w 572"/>
                  <a:gd name="T5" fmla="*/ 42842732 h 346"/>
                  <a:gd name="T6" fmla="*/ 49142641 w 572"/>
                  <a:gd name="T7" fmla="*/ 90095545 h 346"/>
                  <a:gd name="T8" fmla="*/ 57333357 w 572"/>
                  <a:gd name="T9" fmla="*/ 114037486 h 346"/>
                  <a:gd name="T10" fmla="*/ 69303895 w 572"/>
                  <a:gd name="T11" fmla="*/ 135459242 h 346"/>
                  <a:gd name="T12" fmla="*/ 78124835 w 572"/>
                  <a:gd name="T13" fmla="*/ 146169327 h 346"/>
                  <a:gd name="T14" fmla="*/ 86315538 w 572"/>
                  <a:gd name="T15" fmla="*/ 155620522 h 346"/>
                  <a:gd name="T16" fmla="*/ 98286077 w 572"/>
                  <a:gd name="T17" fmla="*/ 164440685 h 346"/>
                  <a:gd name="T18" fmla="*/ 111517115 w 572"/>
                  <a:gd name="T19" fmla="*/ 172631403 h 346"/>
                  <a:gd name="T20" fmla="*/ 148689205 w 572"/>
                  <a:gd name="T21" fmla="*/ 184601964 h 346"/>
                  <a:gd name="T22" fmla="*/ 192791524 w 572"/>
                  <a:gd name="T23" fmla="*/ 189012046 h 346"/>
                  <a:gd name="T24" fmla="*/ 275327250 w 572"/>
                  <a:gd name="T25" fmla="*/ 179561644 h 346"/>
                  <a:gd name="T26" fmla="*/ 318799332 w 572"/>
                  <a:gd name="T27" fmla="*/ 155620522 h 346"/>
                  <a:gd name="T28" fmla="*/ 333921057 w 572"/>
                  <a:gd name="T29" fmla="*/ 141129007 h 346"/>
                  <a:gd name="T30" fmla="*/ 352191586 w 572"/>
                  <a:gd name="T31" fmla="*/ 123487887 h 346"/>
                  <a:gd name="T32" fmla="*/ 360382289 w 572"/>
                  <a:gd name="T33" fmla="*/ 127268524 h 346"/>
                  <a:gd name="T34" fmla="*/ 354711742 w 572"/>
                  <a:gd name="T35" fmla="*/ 143649167 h 346"/>
                  <a:gd name="T36" fmla="*/ 345891595 w 572"/>
                  <a:gd name="T37" fmla="*/ 160660842 h 346"/>
                  <a:gd name="T38" fmla="*/ 333921057 w 572"/>
                  <a:gd name="T39" fmla="*/ 173891086 h 346"/>
                  <a:gd name="T40" fmla="*/ 321319487 w 572"/>
                  <a:gd name="T41" fmla="*/ 185862441 h 346"/>
                  <a:gd name="T42" fmla="*/ 305569113 w 572"/>
                  <a:gd name="T43" fmla="*/ 195312843 h 346"/>
                  <a:gd name="T44" fmla="*/ 287297789 w 572"/>
                  <a:gd name="T45" fmla="*/ 203503561 h 346"/>
                  <a:gd name="T46" fmla="*/ 248234987 w 572"/>
                  <a:gd name="T47" fmla="*/ 214213695 h 346"/>
                  <a:gd name="T48" fmla="*/ 166330291 w 572"/>
                  <a:gd name="T49" fmla="*/ 217994332 h 346"/>
                  <a:gd name="T50" fmla="*/ 97025602 w 572"/>
                  <a:gd name="T51" fmla="*/ 200353162 h 346"/>
                  <a:gd name="T52" fmla="*/ 64893822 w 572"/>
                  <a:gd name="T53" fmla="*/ 172631403 h 346"/>
                  <a:gd name="T54" fmla="*/ 44732568 w 572"/>
                  <a:gd name="T55" fmla="*/ 135459242 h 346"/>
                  <a:gd name="T56" fmla="*/ 31501555 w 572"/>
                  <a:gd name="T57" fmla="*/ 94506420 h 346"/>
                  <a:gd name="T58" fmla="*/ 19531010 w 572"/>
                  <a:gd name="T59" fmla="*/ 54183861 h 346"/>
                  <a:gd name="T60" fmla="*/ 9450387 w 572"/>
                  <a:gd name="T61" fmla="*/ 30241932 h 346"/>
                  <a:gd name="T62" fmla="*/ 0 w 572"/>
                  <a:gd name="T63" fmla="*/ 6300798 h 346"/>
                  <a:gd name="T64" fmla="*/ 2520156 w 572"/>
                  <a:gd name="T65" fmla="*/ 0 h 346"/>
                  <a:gd name="T66" fmla="*/ 8820149 w 572"/>
                  <a:gd name="T67" fmla="*/ 1260477 h 346"/>
                  <a:gd name="T68" fmla="*/ 8820149 w 572"/>
                  <a:gd name="T69" fmla="*/ 1260477 h 3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72"/>
                  <a:gd name="T106" fmla="*/ 0 h 346"/>
                  <a:gd name="T107" fmla="*/ 572 w 572"/>
                  <a:gd name="T108" fmla="*/ 346 h 3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72" h="346">
                    <a:moveTo>
                      <a:pt x="14" y="2"/>
                    </a:moveTo>
                    <a:lnTo>
                      <a:pt x="36" y="34"/>
                    </a:lnTo>
                    <a:lnTo>
                      <a:pt x="53" y="68"/>
                    </a:lnTo>
                    <a:lnTo>
                      <a:pt x="78" y="143"/>
                    </a:lnTo>
                    <a:lnTo>
                      <a:pt x="91" y="181"/>
                    </a:lnTo>
                    <a:lnTo>
                      <a:pt x="110" y="215"/>
                    </a:lnTo>
                    <a:lnTo>
                      <a:pt x="124" y="232"/>
                    </a:lnTo>
                    <a:lnTo>
                      <a:pt x="137" y="247"/>
                    </a:lnTo>
                    <a:lnTo>
                      <a:pt x="156" y="261"/>
                    </a:lnTo>
                    <a:lnTo>
                      <a:pt x="177" y="274"/>
                    </a:lnTo>
                    <a:lnTo>
                      <a:pt x="236" y="293"/>
                    </a:lnTo>
                    <a:lnTo>
                      <a:pt x="306" y="300"/>
                    </a:lnTo>
                    <a:lnTo>
                      <a:pt x="437" y="285"/>
                    </a:lnTo>
                    <a:lnTo>
                      <a:pt x="506" y="247"/>
                    </a:lnTo>
                    <a:lnTo>
                      <a:pt x="530" y="224"/>
                    </a:lnTo>
                    <a:lnTo>
                      <a:pt x="559" y="196"/>
                    </a:lnTo>
                    <a:lnTo>
                      <a:pt x="572" y="202"/>
                    </a:lnTo>
                    <a:lnTo>
                      <a:pt x="563" y="228"/>
                    </a:lnTo>
                    <a:lnTo>
                      <a:pt x="549" y="255"/>
                    </a:lnTo>
                    <a:lnTo>
                      <a:pt x="530" y="276"/>
                    </a:lnTo>
                    <a:lnTo>
                      <a:pt x="510" y="295"/>
                    </a:lnTo>
                    <a:lnTo>
                      <a:pt x="485" y="310"/>
                    </a:lnTo>
                    <a:lnTo>
                      <a:pt x="456" y="323"/>
                    </a:lnTo>
                    <a:lnTo>
                      <a:pt x="394" y="340"/>
                    </a:lnTo>
                    <a:lnTo>
                      <a:pt x="264" y="346"/>
                    </a:lnTo>
                    <a:lnTo>
                      <a:pt x="154" y="318"/>
                    </a:lnTo>
                    <a:lnTo>
                      <a:pt x="103" y="274"/>
                    </a:lnTo>
                    <a:lnTo>
                      <a:pt x="71" y="215"/>
                    </a:lnTo>
                    <a:lnTo>
                      <a:pt x="50" y="150"/>
                    </a:lnTo>
                    <a:lnTo>
                      <a:pt x="31" y="86"/>
                    </a:lnTo>
                    <a:lnTo>
                      <a:pt x="15" y="48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Freeform 59"/>
              <p:cNvSpPr>
                <a:spLocks/>
              </p:cNvSpPr>
              <p:nvPr/>
            </p:nvSpPr>
            <p:spPr bwMode="auto">
              <a:xfrm>
                <a:off x="4673601" y="3773488"/>
                <a:ext cx="122238" cy="212725"/>
              </a:xfrm>
              <a:custGeom>
                <a:avLst/>
                <a:gdLst>
                  <a:gd name="T0" fmla="*/ 97026796 w 154"/>
                  <a:gd name="T1" fmla="*/ 4410075 h 268"/>
                  <a:gd name="T2" fmla="*/ 87576373 w 154"/>
                  <a:gd name="T3" fmla="*/ 21420928 h 268"/>
                  <a:gd name="T4" fmla="*/ 81905802 w 154"/>
                  <a:gd name="T5" fmla="*/ 32131792 h 268"/>
                  <a:gd name="T6" fmla="*/ 76865471 w 154"/>
                  <a:gd name="T7" fmla="*/ 40322494 h 268"/>
                  <a:gd name="T8" fmla="*/ 64894883 w 154"/>
                  <a:gd name="T9" fmla="*/ 69303893 h 268"/>
                  <a:gd name="T10" fmla="*/ 57963833 w 154"/>
                  <a:gd name="T11" fmla="*/ 86944979 h 268"/>
                  <a:gd name="T12" fmla="*/ 49143638 w 154"/>
                  <a:gd name="T13" fmla="*/ 106476801 h 268"/>
                  <a:gd name="T14" fmla="*/ 42212587 w 154"/>
                  <a:gd name="T15" fmla="*/ 125377568 h 268"/>
                  <a:gd name="T16" fmla="*/ 34022644 w 154"/>
                  <a:gd name="T17" fmla="*/ 142388416 h 268"/>
                  <a:gd name="T18" fmla="*/ 26462148 w 154"/>
                  <a:gd name="T19" fmla="*/ 155619429 h 268"/>
                  <a:gd name="T20" fmla="*/ 19531091 w 154"/>
                  <a:gd name="T21" fmla="*/ 163810131 h 268"/>
                  <a:gd name="T22" fmla="*/ 3780647 w 154"/>
                  <a:gd name="T23" fmla="*/ 168850441 h 268"/>
                  <a:gd name="T24" fmla="*/ 0 w 154"/>
                  <a:gd name="T25" fmla="*/ 151839593 h 268"/>
                  <a:gd name="T26" fmla="*/ 11970591 w 154"/>
                  <a:gd name="T27" fmla="*/ 131678352 h 268"/>
                  <a:gd name="T28" fmla="*/ 22681496 w 154"/>
                  <a:gd name="T29" fmla="*/ 112146555 h 268"/>
                  <a:gd name="T30" fmla="*/ 28982313 w 154"/>
                  <a:gd name="T31" fmla="*/ 101436466 h 268"/>
                  <a:gd name="T32" fmla="*/ 34652090 w 154"/>
                  <a:gd name="T33" fmla="*/ 90725608 h 268"/>
                  <a:gd name="T34" fmla="*/ 40952901 w 154"/>
                  <a:gd name="T35" fmla="*/ 80014751 h 268"/>
                  <a:gd name="T36" fmla="*/ 47883158 w 154"/>
                  <a:gd name="T37" fmla="*/ 69303893 h 268"/>
                  <a:gd name="T38" fmla="*/ 58594073 w 154"/>
                  <a:gd name="T39" fmla="*/ 49772877 h 268"/>
                  <a:gd name="T40" fmla="*/ 68674735 w 154"/>
                  <a:gd name="T41" fmla="*/ 34651947 h 268"/>
                  <a:gd name="T42" fmla="*/ 74345306 w 154"/>
                  <a:gd name="T43" fmla="*/ 24571320 h 268"/>
                  <a:gd name="T44" fmla="*/ 88836059 w 154"/>
                  <a:gd name="T45" fmla="*/ 0 h 268"/>
                  <a:gd name="T46" fmla="*/ 97026796 w 154"/>
                  <a:gd name="T47" fmla="*/ 4410075 h 268"/>
                  <a:gd name="T48" fmla="*/ 97026796 w 154"/>
                  <a:gd name="T49" fmla="*/ 4410075 h 2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4"/>
                  <a:gd name="T76" fmla="*/ 0 h 268"/>
                  <a:gd name="T77" fmla="*/ 154 w 154"/>
                  <a:gd name="T78" fmla="*/ 268 h 2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4" h="268">
                    <a:moveTo>
                      <a:pt x="154" y="7"/>
                    </a:moveTo>
                    <a:lnTo>
                      <a:pt x="139" y="34"/>
                    </a:lnTo>
                    <a:lnTo>
                      <a:pt x="130" y="51"/>
                    </a:lnTo>
                    <a:lnTo>
                      <a:pt x="122" y="64"/>
                    </a:lnTo>
                    <a:lnTo>
                      <a:pt x="103" y="110"/>
                    </a:lnTo>
                    <a:lnTo>
                      <a:pt x="92" y="138"/>
                    </a:lnTo>
                    <a:lnTo>
                      <a:pt x="78" y="169"/>
                    </a:lnTo>
                    <a:lnTo>
                      <a:pt x="67" y="199"/>
                    </a:lnTo>
                    <a:lnTo>
                      <a:pt x="54" y="226"/>
                    </a:lnTo>
                    <a:lnTo>
                      <a:pt x="42" y="247"/>
                    </a:lnTo>
                    <a:lnTo>
                      <a:pt x="31" y="260"/>
                    </a:lnTo>
                    <a:lnTo>
                      <a:pt x="6" y="268"/>
                    </a:lnTo>
                    <a:lnTo>
                      <a:pt x="0" y="241"/>
                    </a:lnTo>
                    <a:lnTo>
                      <a:pt x="19" y="209"/>
                    </a:lnTo>
                    <a:lnTo>
                      <a:pt x="36" y="178"/>
                    </a:lnTo>
                    <a:lnTo>
                      <a:pt x="46" y="161"/>
                    </a:lnTo>
                    <a:lnTo>
                      <a:pt x="55" y="144"/>
                    </a:lnTo>
                    <a:lnTo>
                      <a:pt x="65" y="127"/>
                    </a:lnTo>
                    <a:lnTo>
                      <a:pt x="76" y="110"/>
                    </a:lnTo>
                    <a:lnTo>
                      <a:pt x="93" y="79"/>
                    </a:lnTo>
                    <a:lnTo>
                      <a:pt x="109" y="55"/>
                    </a:lnTo>
                    <a:lnTo>
                      <a:pt x="118" y="39"/>
                    </a:lnTo>
                    <a:lnTo>
                      <a:pt x="141" y="0"/>
                    </a:lnTo>
                    <a:lnTo>
                      <a:pt x="15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60"/>
              <p:cNvSpPr>
                <a:spLocks/>
              </p:cNvSpPr>
              <p:nvPr/>
            </p:nvSpPr>
            <p:spPr bwMode="auto">
              <a:xfrm>
                <a:off x="4619626" y="3979863"/>
                <a:ext cx="177800" cy="238125"/>
              </a:xfrm>
              <a:custGeom>
                <a:avLst/>
                <a:gdLst>
                  <a:gd name="T0" fmla="*/ 7055938 w 222"/>
                  <a:gd name="T1" fmla="*/ 0 h 301"/>
                  <a:gd name="T2" fmla="*/ 31430559 w 222"/>
                  <a:gd name="T3" fmla="*/ 10639677 h 301"/>
                  <a:gd name="T4" fmla="*/ 73124660 w 222"/>
                  <a:gd name="T5" fmla="*/ 27537852 h 301"/>
                  <a:gd name="T6" fmla="*/ 89801815 w 222"/>
                  <a:gd name="T7" fmla="*/ 40680606 h 301"/>
                  <a:gd name="T8" fmla="*/ 101989120 w 222"/>
                  <a:gd name="T9" fmla="*/ 60708426 h 301"/>
                  <a:gd name="T10" fmla="*/ 116742537 w 222"/>
                  <a:gd name="T11" fmla="*/ 93878988 h 301"/>
                  <a:gd name="T12" fmla="*/ 127646800 w 222"/>
                  <a:gd name="T13" fmla="*/ 129552655 h 301"/>
                  <a:gd name="T14" fmla="*/ 132778170 w 222"/>
                  <a:gd name="T15" fmla="*/ 142696200 h 301"/>
                  <a:gd name="T16" fmla="*/ 138551863 w 222"/>
                  <a:gd name="T17" fmla="*/ 165852858 h 301"/>
                  <a:gd name="T18" fmla="*/ 142400191 w 222"/>
                  <a:gd name="T19" fmla="*/ 183376794 h 301"/>
                  <a:gd name="T20" fmla="*/ 136627299 w 222"/>
                  <a:gd name="T21" fmla="*/ 188383746 h 301"/>
                  <a:gd name="T22" fmla="*/ 119308623 w 222"/>
                  <a:gd name="T23" fmla="*/ 166478628 h 301"/>
                  <a:gd name="T24" fmla="*/ 103272163 w 222"/>
                  <a:gd name="T25" fmla="*/ 132056526 h 301"/>
                  <a:gd name="T26" fmla="*/ 97499271 w 222"/>
                  <a:gd name="T27" fmla="*/ 114532590 h 301"/>
                  <a:gd name="T28" fmla="*/ 89801815 w 222"/>
                  <a:gd name="T29" fmla="*/ 96382068 h 301"/>
                  <a:gd name="T30" fmla="*/ 80180595 w 222"/>
                  <a:gd name="T31" fmla="*/ 68844229 h 301"/>
                  <a:gd name="T32" fmla="*/ 71841617 w 222"/>
                  <a:gd name="T33" fmla="*/ 52571833 h 301"/>
                  <a:gd name="T34" fmla="*/ 62219596 w 222"/>
                  <a:gd name="T35" fmla="*/ 40680606 h 301"/>
                  <a:gd name="T36" fmla="*/ 40411058 w 222"/>
                  <a:gd name="T37" fmla="*/ 27537852 h 301"/>
                  <a:gd name="T38" fmla="*/ 2566087 w 222"/>
                  <a:gd name="T39" fmla="*/ 8135805 h 301"/>
                  <a:gd name="T40" fmla="*/ 0 w 222"/>
                  <a:gd name="T41" fmla="*/ 1251541 h 301"/>
                  <a:gd name="T42" fmla="*/ 7055938 w 222"/>
                  <a:gd name="T43" fmla="*/ 0 h 301"/>
                  <a:gd name="T44" fmla="*/ 7055938 w 222"/>
                  <a:gd name="T45" fmla="*/ 0 h 30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22"/>
                  <a:gd name="T70" fmla="*/ 0 h 301"/>
                  <a:gd name="T71" fmla="*/ 222 w 222"/>
                  <a:gd name="T72" fmla="*/ 301 h 30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22" h="301">
                    <a:moveTo>
                      <a:pt x="11" y="0"/>
                    </a:moveTo>
                    <a:lnTo>
                      <a:pt x="49" y="17"/>
                    </a:lnTo>
                    <a:lnTo>
                      <a:pt x="114" y="44"/>
                    </a:lnTo>
                    <a:lnTo>
                      <a:pt x="140" y="65"/>
                    </a:lnTo>
                    <a:lnTo>
                      <a:pt x="159" y="97"/>
                    </a:lnTo>
                    <a:lnTo>
                      <a:pt x="182" y="150"/>
                    </a:lnTo>
                    <a:lnTo>
                      <a:pt x="199" y="207"/>
                    </a:lnTo>
                    <a:lnTo>
                      <a:pt x="207" y="228"/>
                    </a:lnTo>
                    <a:lnTo>
                      <a:pt x="216" y="265"/>
                    </a:lnTo>
                    <a:lnTo>
                      <a:pt x="222" y="293"/>
                    </a:lnTo>
                    <a:lnTo>
                      <a:pt x="213" y="301"/>
                    </a:lnTo>
                    <a:lnTo>
                      <a:pt x="186" y="266"/>
                    </a:lnTo>
                    <a:lnTo>
                      <a:pt x="161" y="211"/>
                    </a:lnTo>
                    <a:lnTo>
                      <a:pt x="152" y="183"/>
                    </a:lnTo>
                    <a:lnTo>
                      <a:pt x="140" y="154"/>
                    </a:lnTo>
                    <a:lnTo>
                      <a:pt x="125" y="110"/>
                    </a:lnTo>
                    <a:lnTo>
                      <a:pt x="112" y="84"/>
                    </a:lnTo>
                    <a:lnTo>
                      <a:pt x="97" y="65"/>
                    </a:lnTo>
                    <a:lnTo>
                      <a:pt x="63" y="44"/>
                    </a:lnTo>
                    <a:lnTo>
                      <a:pt x="4" y="13"/>
                    </a:lnTo>
                    <a:lnTo>
                      <a:pt x="0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Freeform 61"/>
              <p:cNvSpPr>
                <a:spLocks/>
              </p:cNvSpPr>
              <p:nvPr/>
            </p:nvSpPr>
            <p:spPr bwMode="auto">
              <a:xfrm>
                <a:off x="4435476" y="3897313"/>
                <a:ext cx="117475" cy="96838"/>
              </a:xfrm>
              <a:custGeom>
                <a:avLst/>
                <a:gdLst>
                  <a:gd name="T0" fmla="*/ 7121721 w 146"/>
                  <a:gd name="T1" fmla="*/ 47253770 h 122"/>
                  <a:gd name="T2" fmla="*/ 33018520 w 146"/>
                  <a:gd name="T3" fmla="*/ 32762205 h 122"/>
                  <a:gd name="T4" fmla="*/ 61504599 w 146"/>
                  <a:gd name="T5" fmla="*/ 22051283 h 122"/>
                  <a:gd name="T6" fmla="*/ 68626317 w 146"/>
                  <a:gd name="T7" fmla="*/ 15751259 h 122"/>
                  <a:gd name="T8" fmla="*/ 80927392 w 146"/>
                  <a:gd name="T9" fmla="*/ 5040339 h 122"/>
                  <a:gd name="T10" fmla="*/ 91933830 w 146"/>
                  <a:gd name="T11" fmla="*/ 0 h 122"/>
                  <a:gd name="T12" fmla="*/ 94523106 w 146"/>
                  <a:gd name="T13" fmla="*/ 6300820 h 122"/>
                  <a:gd name="T14" fmla="*/ 91286108 w 146"/>
                  <a:gd name="T15" fmla="*/ 11970606 h 122"/>
                  <a:gd name="T16" fmla="*/ 83516669 w 146"/>
                  <a:gd name="T17" fmla="*/ 22051283 h 122"/>
                  <a:gd name="T18" fmla="*/ 75100313 w 146"/>
                  <a:gd name="T19" fmla="*/ 31502517 h 122"/>
                  <a:gd name="T20" fmla="*/ 64094680 w 146"/>
                  <a:gd name="T21" fmla="*/ 42213432 h 122"/>
                  <a:gd name="T22" fmla="*/ 53088243 w 146"/>
                  <a:gd name="T23" fmla="*/ 52923566 h 122"/>
                  <a:gd name="T24" fmla="*/ 42082598 w 146"/>
                  <a:gd name="T25" fmla="*/ 62374794 h 122"/>
                  <a:gd name="T26" fmla="*/ 25896796 w 146"/>
                  <a:gd name="T27" fmla="*/ 74345396 h 122"/>
                  <a:gd name="T28" fmla="*/ 12301079 w 146"/>
                  <a:gd name="T29" fmla="*/ 76865565 h 122"/>
                  <a:gd name="T30" fmla="*/ 2589277 w 146"/>
                  <a:gd name="T31" fmla="*/ 69935300 h 122"/>
                  <a:gd name="T32" fmla="*/ 0 w 146"/>
                  <a:gd name="T33" fmla="*/ 59224385 h 122"/>
                  <a:gd name="T34" fmla="*/ 1294639 w 146"/>
                  <a:gd name="T35" fmla="*/ 51663866 h 122"/>
                  <a:gd name="T36" fmla="*/ 7121721 w 146"/>
                  <a:gd name="T37" fmla="*/ 47253770 h 122"/>
                  <a:gd name="T38" fmla="*/ 7121721 w 146"/>
                  <a:gd name="T39" fmla="*/ 47253770 h 12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6"/>
                  <a:gd name="T61" fmla="*/ 0 h 122"/>
                  <a:gd name="T62" fmla="*/ 146 w 146"/>
                  <a:gd name="T63" fmla="*/ 122 h 12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6" h="122">
                    <a:moveTo>
                      <a:pt x="11" y="75"/>
                    </a:moveTo>
                    <a:lnTo>
                      <a:pt x="51" y="52"/>
                    </a:lnTo>
                    <a:lnTo>
                      <a:pt x="95" y="35"/>
                    </a:lnTo>
                    <a:lnTo>
                      <a:pt x="106" y="25"/>
                    </a:lnTo>
                    <a:lnTo>
                      <a:pt x="125" y="8"/>
                    </a:lnTo>
                    <a:lnTo>
                      <a:pt x="142" y="0"/>
                    </a:lnTo>
                    <a:lnTo>
                      <a:pt x="146" y="10"/>
                    </a:lnTo>
                    <a:lnTo>
                      <a:pt x="141" y="19"/>
                    </a:lnTo>
                    <a:lnTo>
                      <a:pt x="129" y="35"/>
                    </a:lnTo>
                    <a:lnTo>
                      <a:pt x="116" y="50"/>
                    </a:lnTo>
                    <a:lnTo>
                      <a:pt x="99" y="67"/>
                    </a:lnTo>
                    <a:lnTo>
                      <a:pt x="82" y="84"/>
                    </a:lnTo>
                    <a:lnTo>
                      <a:pt x="65" y="99"/>
                    </a:lnTo>
                    <a:lnTo>
                      <a:pt x="40" y="118"/>
                    </a:lnTo>
                    <a:lnTo>
                      <a:pt x="19" y="122"/>
                    </a:lnTo>
                    <a:lnTo>
                      <a:pt x="4" y="111"/>
                    </a:lnTo>
                    <a:lnTo>
                      <a:pt x="0" y="94"/>
                    </a:lnTo>
                    <a:lnTo>
                      <a:pt x="2" y="82"/>
                    </a:lnTo>
                    <a:lnTo>
                      <a:pt x="11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Freeform 62"/>
              <p:cNvSpPr>
                <a:spLocks/>
              </p:cNvSpPr>
              <p:nvPr/>
            </p:nvSpPr>
            <p:spPr bwMode="auto">
              <a:xfrm>
                <a:off x="4392613" y="4046538"/>
                <a:ext cx="150813" cy="88900"/>
              </a:xfrm>
              <a:custGeom>
                <a:avLst/>
                <a:gdLst>
                  <a:gd name="T0" fmla="*/ 17641153 w 190"/>
                  <a:gd name="T1" fmla="*/ 2612852 h 110"/>
                  <a:gd name="T2" fmla="*/ 58594031 w 190"/>
                  <a:gd name="T3" fmla="*/ 41802397 h 110"/>
                  <a:gd name="T4" fmla="*/ 86315833 w 190"/>
                  <a:gd name="T5" fmla="*/ 55518060 h 110"/>
                  <a:gd name="T6" fmla="*/ 114667899 w 190"/>
                  <a:gd name="T7" fmla="*/ 62049783 h 110"/>
                  <a:gd name="T8" fmla="*/ 119708227 w 190"/>
                  <a:gd name="T9" fmla="*/ 66622475 h 110"/>
                  <a:gd name="T10" fmla="*/ 114667899 w 190"/>
                  <a:gd name="T11" fmla="*/ 71847369 h 110"/>
                  <a:gd name="T12" fmla="*/ 32131902 w 190"/>
                  <a:gd name="T13" fmla="*/ 55518060 h 110"/>
                  <a:gd name="T14" fmla="*/ 14490750 w 190"/>
                  <a:gd name="T15" fmla="*/ 35923684 h 110"/>
                  <a:gd name="T16" fmla="*/ 5670569 w 190"/>
                  <a:gd name="T17" fmla="*/ 23514050 h 110"/>
                  <a:gd name="T18" fmla="*/ 1260479 w 190"/>
                  <a:gd name="T19" fmla="*/ 12409632 h 110"/>
                  <a:gd name="T20" fmla="*/ 0 w 190"/>
                  <a:gd name="T21" fmla="*/ 3265863 h 110"/>
                  <a:gd name="T22" fmla="*/ 3780644 w 190"/>
                  <a:gd name="T23" fmla="*/ 0 h 110"/>
                  <a:gd name="T24" fmla="*/ 17641153 w 190"/>
                  <a:gd name="T25" fmla="*/ 2612852 h 110"/>
                  <a:gd name="T26" fmla="*/ 17641153 w 190"/>
                  <a:gd name="T27" fmla="*/ 2612852 h 1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0"/>
                  <a:gd name="T43" fmla="*/ 0 h 110"/>
                  <a:gd name="T44" fmla="*/ 190 w 190"/>
                  <a:gd name="T45" fmla="*/ 110 h 1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0" h="110">
                    <a:moveTo>
                      <a:pt x="28" y="4"/>
                    </a:moveTo>
                    <a:lnTo>
                      <a:pt x="93" y="64"/>
                    </a:lnTo>
                    <a:lnTo>
                      <a:pt x="137" y="85"/>
                    </a:lnTo>
                    <a:lnTo>
                      <a:pt x="182" y="95"/>
                    </a:lnTo>
                    <a:lnTo>
                      <a:pt x="190" y="102"/>
                    </a:lnTo>
                    <a:lnTo>
                      <a:pt x="182" y="110"/>
                    </a:lnTo>
                    <a:lnTo>
                      <a:pt x="51" y="85"/>
                    </a:lnTo>
                    <a:lnTo>
                      <a:pt x="23" y="55"/>
                    </a:lnTo>
                    <a:lnTo>
                      <a:pt x="9" y="36"/>
                    </a:lnTo>
                    <a:lnTo>
                      <a:pt x="2" y="19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Freeform 63"/>
              <p:cNvSpPr>
                <a:spLocks/>
              </p:cNvSpPr>
              <p:nvPr/>
            </p:nvSpPr>
            <p:spPr bwMode="auto">
              <a:xfrm>
                <a:off x="4265613" y="3295651"/>
                <a:ext cx="109538" cy="500063"/>
              </a:xfrm>
              <a:custGeom>
                <a:avLst/>
                <a:gdLst>
                  <a:gd name="T0" fmla="*/ 42831750 w 137"/>
                  <a:gd name="T1" fmla="*/ 4424246 h 629"/>
                  <a:gd name="T2" fmla="*/ 21735694 w 137"/>
                  <a:gd name="T3" fmla="*/ 91014636 h 629"/>
                  <a:gd name="T4" fmla="*/ 25571121 w 137"/>
                  <a:gd name="T5" fmla="*/ 123880473 h 629"/>
                  <a:gd name="T6" fmla="*/ 38995523 w 137"/>
                  <a:gd name="T7" fmla="*/ 181397236 h 629"/>
                  <a:gd name="T8" fmla="*/ 49863767 w 137"/>
                  <a:gd name="T9" fmla="*/ 242705463 h 629"/>
                  <a:gd name="T10" fmla="*/ 60731223 w 137"/>
                  <a:gd name="T11" fmla="*/ 304013640 h 629"/>
                  <a:gd name="T12" fmla="*/ 69681353 w 137"/>
                  <a:gd name="T13" fmla="*/ 333720074 h 629"/>
                  <a:gd name="T14" fmla="*/ 81827273 w 137"/>
                  <a:gd name="T15" fmla="*/ 371010131 h 629"/>
                  <a:gd name="T16" fmla="*/ 87580814 w 137"/>
                  <a:gd name="T17" fmla="*/ 397556390 h 629"/>
                  <a:gd name="T18" fmla="*/ 77991846 w 137"/>
                  <a:gd name="T19" fmla="*/ 393764181 h 629"/>
                  <a:gd name="T20" fmla="*/ 57534634 w 137"/>
                  <a:gd name="T21" fmla="*/ 353313155 h 629"/>
                  <a:gd name="T22" fmla="*/ 47306815 w 137"/>
                  <a:gd name="T23" fmla="*/ 325503620 h 629"/>
                  <a:gd name="T24" fmla="*/ 37717047 w 137"/>
                  <a:gd name="T25" fmla="*/ 295797187 h 629"/>
                  <a:gd name="T26" fmla="*/ 29406555 w 137"/>
                  <a:gd name="T27" fmla="*/ 264194648 h 629"/>
                  <a:gd name="T28" fmla="*/ 21096056 w 137"/>
                  <a:gd name="T29" fmla="*/ 235121045 h 629"/>
                  <a:gd name="T30" fmla="*/ 9588971 w 137"/>
                  <a:gd name="T31" fmla="*/ 188349620 h 629"/>
                  <a:gd name="T32" fmla="*/ 0 w 137"/>
                  <a:gd name="T33" fmla="*/ 88486496 h 629"/>
                  <a:gd name="T34" fmla="*/ 2556952 w 137"/>
                  <a:gd name="T35" fmla="*/ 63204306 h 629"/>
                  <a:gd name="T36" fmla="*/ 9588971 w 137"/>
                  <a:gd name="T37" fmla="*/ 39186969 h 629"/>
                  <a:gd name="T38" fmla="*/ 19817580 w 137"/>
                  <a:gd name="T39" fmla="*/ 17696982 h 629"/>
                  <a:gd name="T40" fmla="*/ 26849603 w 137"/>
                  <a:gd name="T41" fmla="*/ 8216456 h 629"/>
                  <a:gd name="T42" fmla="*/ 35160096 w 137"/>
                  <a:gd name="T43" fmla="*/ 0 h 629"/>
                  <a:gd name="T44" fmla="*/ 42831750 w 137"/>
                  <a:gd name="T45" fmla="*/ 4424246 h 629"/>
                  <a:gd name="T46" fmla="*/ 42831750 w 137"/>
                  <a:gd name="T47" fmla="*/ 4424246 h 6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7"/>
                  <a:gd name="T73" fmla="*/ 0 h 629"/>
                  <a:gd name="T74" fmla="*/ 137 w 137"/>
                  <a:gd name="T75" fmla="*/ 629 h 6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7" h="629">
                    <a:moveTo>
                      <a:pt x="67" y="7"/>
                    </a:moveTo>
                    <a:lnTo>
                      <a:pt x="34" y="144"/>
                    </a:lnTo>
                    <a:lnTo>
                      <a:pt x="40" y="196"/>
                    </a:lnTo>
                    <a:lnTo>
                      <a:pt x="61" y="287"/>
                    </a:lnTo>
                    <a:lnTo>
                      <a:pt x="78" y="384"/>
                    </a:lnTo>
                    <a:lnTo>
                      <a:pt x="95" y="481"/>
                    </a:lnTo>
                    <a:lnTo>
                      <a:pt x="109" y="528"/>
                    </a:lnTo>
                    <a:lnTo>
                      <a:pt x="128" y="587"/>
                    </a:lnTo>
                    <a:lnTo>
                      <a:pt x="137" y="629"/>
                    </a:lnTo>
                    <a:lnTo>
                      <a:pt x="122" y="623"/>
                    </a:lnTo>
                    <a:lnTo>
                      <a:pt x="90" y="559"/>
                    </a:lnTo>
                    <a:lnTo>
                      <a:pt x="74" y="515"/>
                    </a:lnTo>
                    <a:lnTo>
                      <a:pt x="59" y="468"/>
                    </a:lnTo>
                    <a:lnTo>
                      <a:pt x="46" y="418"/>
                    </a:lnTo>
                    <a:lnTo>
                      <a:pt x="33" y="372"/>
                    </a:lnTo>
                    <a:lnTo>
                      <a:pt x="15" y="298"/>
                    </a:lnTo>
                    <a:lnTo>
                      <a:pt x="0" y="140"/>
                    </a:lnTo>
                    <a:lnTo>
                      <a:pt x="4" y="100"/>
                    </a:lnTo>
                    <a:lnTo>
                      <a:pt x="15" y="62"/>
                    </a:lnTo>
                    <a:lnTo>
                      <a:pt x="31" y="28"/>
                    </a:lnTo>
                    <a:lnTo>
                      <a:pt x="42" y="13"/>
                    </a:lnTo>
                    <a:lnTo>
                      <a:pt x="55" y="0"/>
                    </a:lnTo>
                    <a:lnTo>
                      <a:pt x="6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64"/>
              <p:cNvSpPr>
                <a:spLocks/>
              </p:cNvSpPr>
              <p:nvPr/>
            </p:nvSpPr>
            <p:spPr bwMode="auto">
              <a:xfrm>
                <a:off x="4119563" y="3344863"/>
                <a:ext cx="206375" cy="484188"/>
              </a:xfrm>
              <a:custGeom>
                <a:avLst/>
                <a:gdLst>
                  <a:gd name="T0" fmla="*/ 35912421 w 260"/>
                  <a:gd name="T1" fmla="*/ 145691447 h 611"/>
                  <a:gd name="T2" fmla="*/ 11970541 w 260"/>
                  <a:gd name="T3" fmla="*/ 125595672 h 611"/>
                  <a:gd name="T4" fmla="*/ 1260475 w 260"/>
                  <a:gd name="T5" fmla="*/ 106756725 h 611"/>
                  <a:gd name="T6" fmla="*/ 0 w 260"/>
                  <a:gd name="T7" fmla="*/ 88545375 h 611"/>
                  <a:gd name="T8" fmla="*/ 6930231 w 260"/>
                  <a:gd name="T9" fmla="*/ 70961670 h 611"/>
                  <a:gd name="T10" fmla="*/ 11970541 w 260"/>
                  <a:gd name="T11" fmla="*/ 60914179 h 611"/>
                  <a:gd name="T12" fmla="*/ 18900772 w 260"/>
                  <a:gd name="T13" fmla="*/ 52750345 h 611"/>
                  <a:gd name="T14" fmla="*/ 34651946 w 260"/>
                  <a:gd name="T15" fmla="*/ 35166628 h 611"/>
                  <a:gd name="T16" fmla="*/ 52923281 w 260"/>
                  <a:gd name="T17" fmla="*/ 18211332 h 611"/>
                  <a:gd name="T18" fmla="*/ 70564367 w 260"/>
                  <a:gd name="T19" fmla="*/ 0 h 611"/>
                  <a:gd name="T20" fmla="*/ 78755069 w 260"/>
                  <a:gd name="T21" fmla="*/ 3768108 h 611"/>
                  <a:gd name="T22" fmla="*/ 76864357 w 260"/>
                  <a:gd name="T23" fmla="*/ 13187190 h 611"/>
                  <a:gd name="T24" fmla="*/ 69303892 w 260"/>
                  <a:gd name="T25" fmla="*/ 23235474 h 611"/>
                  <a:gd name="T26" fmla="*/ 58593829 w 260"/>
                  <a:gd name="T27" fmla="*/ 33910593 h 611"/>
                  <a:gd name="T28" fmla="*/ 46622484 w 260"/>
                  <a:gd name="T29" fmla="*/ 44586498 h 611"/>
                  <a:gd name="T30" fmla="*/ 25201557 w 260"/>
                  <a:gd name="T31" fmla="*/ 68449600 h 611"/>
                  <a:gd name="T32" fmla="*/ 17010854 w 260"/>
                  <a:gd name="T33" fmla="*/ 96709209 h 611"/>
                  <a:gd name="T34" fmla="*/ 21420927 w 260"/>
                  <a:gd name="T35" fmla="*/ 111152453 h 611"/>
                  <a:gd name="T36" fmla="*/ 32131791 w 260"/>
                  <a:gd name="T37" fmla="*/ 119943909 h 611"/>
                  <a:gd name="T38" fmla="*/ 57333354 w 260"/>
                  <a:gd name="T39" fmla="*/ 133759507 h 611"/>
                  <a:gd name="T40" fmla="*/ 61113984 w 260"/>
                  <a:gd name="T41" fmla="*/ 145691447 h 611"/>
                  <a:gd name="T42" fmla="*/ 52923281 w 260"/>
                  <a:gd name="T43" fmla="*/ 161390702 h 611"/>
                  <a:gd name="T44" fmla="*/ 44102329 w 260"/>
                  <a:gd name="T45" fmla="*/ 182114099 h 611"/>
                  <a:gd name="T46" fmla="*/ 47882959 w 260"/>
                  <a:gd name="T47" fmla="*/ 207861687 h 611"/>
                  <a:gd name="T48" fmla="*/ 57333354 w 260"/>
                  <a:gd name="T49" fmla="*/ 226073012 h 611"/>
                  <a:gd name="T50" fmla="*/ 64893819 w 260"/>
                  <a:gd name="T51" fmla="*/ 236748125 h 611"/>
                  <a:gd name="T52" fmla="*/ 73084522 w 260"/>
                  <a:gd name="T53" fmla="*/ 248680066 h 611"/>
                  <a:gd name="T54" fmla="*/ 82534905 w 260"/>
                  <a:gd name="T55" fmla="*/ 259355971 h 611"/>
                  <a:gd name="T56" fmla="*/ 91985288 w 260"/>
                  <a:gd name="T57" fmla="*/ 272543155 h 611"/>
                  <a:gd name="T58" fmla="*/ 101436465 w 260"/>
                  <a:gd name="T59" fmla="*/ 284475096 h 611"/>
                  <a:gd name="T60" fmla="*/ 112776790 w 260"/>
                  <a:gd name="T61" fmla="*/ 297662280 h 611"/>
                  <a:gd name="T62" fmla="*/ 122227173 w 260"/>
                  <a:gd name="T63" fmla="*/ 309594220 h 611"/>
                  <a:gd name="T64" fmla="*/ 131678350 w 260"/>
                  <a:gd name="T65" fmla="*/ 321525369 h 611"/>
                  <a:gd name="T66" fmla="*/ 139868259 w 260"/>
                  <a:gd name="T67" fmla="*/ 333457309 h 611"/>
                  <a:gd name="T68" fmla="*/ 148689199 w 260"/>
                  <a:gd name="T69" fmla="*/ 344133215 h 611"/>
                  <a:gd name="T70" fmla="*/ 163810129 w 260"/>
                  <a:gd name="T71" fmla="*/ 377415381 h 611"/>
                  <a:gd name="T72" fmla="*/ 162550448 w 260"/>
                  <a:gd name="T73" fmla="*/ 383695558 h 611"/>
                  <a:gd name="T74" fmla="*/ 160659737 w 260"/>
                  <a:gd name="T75" fmla="*/ 383695558 h 611"/>
                  <a:gd name="T76" fmla="*/ 150579116 w 260"/>
                  <a:gd name="T77" fmla="*/ 373019653 h 611"/>
                  <a:gd name="T78" fmla="*/ 139868259 w 260"/>
                  <a:gd name="T79" fmla="*/ 357320398 h 611"/>
                  <a:gd name="T80" fmla="*/ 134198505 w 260"/>
                  <a:gd name="T81" fmla="*/ 347900529 h 611"/>
                  <a:gd name="T82" fmla="*/ 125377566 w 260"/>
                  <a:gd name="T83" fmla="*/ 337225416 h 611"/>
                  <a:gd name="T84" fmla="*/ 114666708 w 260"/>
                  <a:gd name="T85" fmla="*/ 327805546 h 611"/>
                  <a:gd name="T86" fmla="*/ 103956620 w 260"/>
                  <a:gd name="T87" fmla="*/ 316502019 h 611"/>
                  <a:gd name="T88" fmla="*/ 91985288 w 260"/>
                  <a:gd name="T89" fmla="*/ 305826114 h 611"/>
                  <a:gd name="T90" fmla="*/ 80014750 w 260"/>
                  <a:gd name="T91" fmla="*/ 293894173 h 611"/>
                  <a:gd name="T92" fmla="*/ 68044212 w 260"/>
                  <a:gd name="T93" fmla="*/ 283219060 h 611"/>
                  <a:gd name="T94" fmla="*/ 57333354 w 260"/>
                  <a:gd name="T95" fmla="*/ 271287120 h 611"/>
                  <a:gd name="T96" fmla="*/ 47882959 w 260"/>
                  <a:gd name="T97" fmla="*/ 258099936 h 611"/>
                  <a:gd name="T98" fmla="*/ 21420927 w 260"/>
                  <a:gd name="T99" fmla="*/ 205977188 h 611"/>
                  <a:gd name="T100" fmla="*/ 22681402 w 260"/>
                  <a:gd name="T101" fmla="*/ 177089957 h 611"/>
                  <a:gd name="T102" fmla="*/ 27721718 w 260"/>
                  <a:gd name="T103" fmla="*/ 161390702 h 611"/>
                  <a:gd name="T104" fmla="*/ 35912421 w 260"/>
                  <a:gd name="T105" fmla="*/ 145691447 h 611"/>
                  <a:gd name="T106" fmla="*/ 35912421 w 260"/>
                  <a:gd name="T107" fmla="*/ 145691447 h 61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0"/>
                  <a:gd name="T163" fmla="*/ 0 h 611"/>
                  <a:gd name="T164" fmla="*/ 260 w 260"/>
                  <a:gd name="T165" fmla="*/ 611 h 61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0" h="611">
                    <a:moveTo>
                      <a:pt x="57" y="232"/>
                    </a:moveTo>
                    <a:lnTo>
                      <a:pt x="19" y="200"/>
                    </a:lnTo>
                    <a:lnTo>
                      <a:pt x="2" y="170"/>
                    </a:lnTo>
                    <a:lnTo>
                      <a:pt x="0" y="141"/>
                    </a:lnTo>
                    <a:lnTo>
                      <a:pt x="11" y="113"/>
                    </a:lnTo>
                    <a:lnTo>
                      <a:pt x="19" y="97"/>
                    </a:lnTo>
                    <a:lnTo>
                      <a:pt x="30" y="84"/>
                    </a:lnTo>
                    <a:lnTo>
                      <a:pt x="55" y="56"/>
                    </a:lnTo>
                    <a:lnTo>
                      <a:pt x="84" y="29"/>
                    </a:lnTo>
                    <a:lnTo>
                      <a:pt x="112" y="0"/>
                    </a:lnTo>
                    <a:lnTo>
                      <a:pt x="125" y="6"/>
                    </a:lnTo>
                    <a:lnTo>
                      <a:pt x="122" y="21"/>
                    </a:lnTo>
                    <a:lnTo>
                      <a:pt x="110" y="37"/>
                    </a:lnTo>
                    <a:lnTo>
                      <a:pt x="93" y="54"/>
                    </a:lnTo>
                    <a:lnTo>
                      <a:pt x="74" y="71"/>
                    </a:lnTo>
                    <a:lnTo>
                      <a:pt x="40" y="109"/>
                    </a:lnTo>
                    <a:lnTo>
                      <a:pt x="27" y="154"/>
                    </a:lnTo>
                    <a:lnTo>
                      <a:pt x="34" y="177"/>
                    </a:lnTo>
                    <a:lnTo>
                      <a:pt x="51" y="191"/>
                    </a:lnTo>
                    <a:lnTo>
                      <a:pt x="91" y="213"/>
                    </a:lnTo>
                    <a:lnTo>
                      <a:pt x="97" y="232"/>
                    </a:lnTo>
                    <a:lnTo>
                      <a:pt x="84" y="257"/>
                    </a:lnTo>
                    <a:lnTo>
                      <a:pt x="70" y="290"/>
                    </a:lnTo>
                    <a:lnTo>
                      <a:pt x="76" y="331"/>
                    </a:lnTo>
                    <a:lnTo>
                      <a:pt x="91" y="360"/>
                    </a:lnTo>
                    <a:lnTo>
                      <a:pt x="103" y="377"/>
                    </a:lnTo>
                    <a:lnTo>
                      <a:pt x="116" y="396"/>
                    </a:lnTo>
                    <a:lnTo>
                      <a:pt x="131" y="413"/>
                    </a:lnTo>
                    <a:lnTo>
                      <a:pt x="146" y="434"/>
                    </a:lnTo>
                    <a:lnTo>
                      <a:pt x="161" y="453"/>
                    </a:lnTo>
                    <a:lnTo>
                      <a:pt x="179" y="474"/>
                    </a:lnTo>
                    <a:lnTo>
                      <a:pt x="194" y="493"/>
                    </a:lnTo>
                    <a:lnTo>
                      <a:pt x="209" y="512"/>
                    </a:lnTo>
                    <a:lnTo>
                      <a:pt x="222" y="531"/>
                    </a:lnTo>
                    <a:lnTo>
                      <a:pt x="236" y="548"/>
                    </a:lnTo>
                    <a:lnTo>
                      <a:pt x="260" y="601"/>
                    </a:lnTo>
                    <a:lnTo>
                      <a:pt x="258" y="611"/>
                    </a:lnTo>
                    <a:lnTo>
                      <a:pt x="255" y="611"/>
                    </a:lnTo>
                    <a:lnTo>
                      <a:pt x="239" y="594"/>
                    </a:lnTo>
                    <a:lnTo>
                      <a:pt x="222" y="569"/>
                    </a:lnTo>
                    <a:lnTo>
                      <a:pt x="213" y="554"/>
                    </a:lnTo>
                    <a:lnTo>
                      <a:pt x="199" y="537"/>
                    </a:lnTo>
                    <a:lnTo>
                      <a:pt x="182" y="522"/>
                    </a:lnTo>
                    <a:lnTo>
                      <a:pt x="165" y="504"/>
                    </a:lnTo>
                    <a:lnTo>
                      <a:pt x="146" y="487"/>
                    </a:lnTo>
                    <a:lnTo>
                      <a:pt x="127" y="468"/>
                    </a:lnTo>
                    <a:lnTo>
                      <a:pt x="108" y="451"/>
                    </a:lnTo>
                    <a:lnTo>
                      <a:pt x="91" y="432"/>
                    </a:lnTo>
                    <a:lnTo>
                      <a:pt x="76" y="411"/>
                    </a:lnTo>
                    <a:lnTo>
                      <a:pt x="34" y="328"/>
                    </a:lnTo>
                    <a:lnTo>
                      <a:pt x="36" y="282"/>
                    </a:lnTo>
                    <a:lnTo>
                      <a:pt x="44" y="257"/>
                    </a:lnTo>
                    <a:lnTo>
                      <a:pt x="57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Freeform 65"/>
              <p:cNvSpPr>
                <a:spLocks/>
              </p:cNvSpPr>
              <p:nvPr/>
            </p:nvSpPr>
            <p:spPr bwMode="auto">
              <a:xfrm>
                <a:off x="4468813" y="3332163"/>
                <a:ext cx="290513" cy="504825"/>
              </a:xfrm>
              <a:custGeom>
                <a:avLst/>
                <a:gdLst>
                  <a:gd name="T0" fmla="*/ 176745712 w 365"/>
                  <a:gd name="T1" fmla="*/ 0 h 637"/>
                  <a:gd name="T2" fmla="*/ 181814167 w 365"/>
                  <a:gd name="T3" fmla="*/ 13189644 h 637"/>
                  <a:gd name="T4" fmla="*/ 190049611 w 365"/>
                  <a:gd name="T5" fmla="*/ 31402968 h 637"/>
                  <a:gd name="T6" fmla="*/ 200819283 w 365"/>
                  <a:gd name="T7" fmla="*/ 52756991 h 637"/>
                  <a:gd name="T8" fmla="*/ 211588208 w 365"/>
                  <a:gd name="T9" fmla="*/ 75367119 h 637"/>
                  <a:gd name="T10" fmla="*/ 228692653 w 365"/>
                  <a:gd name="T11" fmla="*/ 116191383 h 637"/>
                  <a:gd name="T12" fmla="*/ 231226880 w 365"/>
                  <a:gd name="T13" fmla="*/ 132520920 h 637"/>
                  <a:gd name="T14" fmla="*/ 226159221 w 365"/>
                  <a:gd name="T15" fmla="*/ 142569866 h 637"/>
                  <a:gd name="T16" fmla="*/ 191316725 w 365"/>
                  <a:gd name="T17" fmla="*/ 160155521 h 637"/>
                  <a:gd name="T18" fmla="*/ 200819283 w 365"/>
                  <a:gd name="T19" fmla="*/ 174601277 h 637"/>
                  <a:gd name="T20" fmla="*/ 210321094 w 365"/>
                  <a:gd name="T21" fmla="*/ 192815388 h 637"/>
                  <a:gd name="T22" fmla="*/ 220457209 w 365"/>
                  <a:gd name="T23" fmla="*/ 228614411 h 637"/>
                  <a:gd name="T24" fmla="*/ 209054776 w 365"/>
                  <a:gd name="T25" fmla="*/ 239291812 h 637"/>
                  <a:gd name="T26" fmla="*/ 198285055 w 365"/>
                  <a:gd name="T27" fmla="*/ 248713095 h 637"/>
                  <a:gd name="T28" fmla="*/ 186248270 w 365"/>
                  <a:gd name="T29" fmla="*/ 258133586 h 637"/>
                  <a:gd name="T30" fmla="*/ 174212280 w 365"/>
                  <a:gd name="T31" fmla="*/ 268810987 h 637"/>
                  <a:gd name="T32" fmla="*/ 163442609 w 365"/>
                  <a:gd name="T33" fmla="*/ 277603815 h 637"/>
                  <a:gd name="T34" fmla="*/ 148872392 w 365"/>
                  <a:gd name="T35" fmla="*/ 289536542 h 637"/>
                  <a:gd name="T36" fmla="*/ 139369834 w 365"/>
                  <a:gd name="T37" fmla="*/ 296445589 h 637"/>
                  <a:gd name="T38" fmla="*/ 122898947 w 365"/>
                  <a:gd name="T39" fmla="*/ 310890552 h 637"/>
                  <a:gd name="T40" fmla="*/ 100092465 w 365"/>
                  <a:gd name="T41" fmla="*/ 328477000 h 637"/>
                  <a:gd name="T42" fmla="*/ 75386133 w 365"/>
                  <a:gd name="T43" fmla="*/ 347946436 h 637"/>
                  <a:gd name="T44" fmla="*/ 51313346 w 365"/>
                  <a:gd name="T45" fmla="*/ 366788210 h 637"/>
                  <a:gd name="T46" fmla="*/ 29774799 w 365"/>
                  <a:gd name="T47" fmla="*/ 383746202 h 637"/>
                  <a:gd name="T48" fmla="*/ 14570223 w 365"/>
                  <a:gd name="T49" fmla="*/ 395678929 h 637"/>
                  <a:gd name="T50" fmla="*/ 5701218 w 365"/>
                  <a:gd name="T51" fmla="*/ 400075739 h 637"/>
                  <a:gd name="T52" fmla="*/ 0 w 365"/>
                  <a:gd name="T53" fmla="*/ 400075739 h 637"/>
                  <a:gd name="T54" fmla="*/ 0 w 365"/>
                  <a:gd name="T55" fmla="*/ 394422811 h 637"/>
                  <a:gd name="T56" fmla="*/ 12036788 w 365"/>
                  <a:gd name="T57" fmla="*/ 378721729 h 637"/>
                  <a:gd name="T58" fmla="*/ 21538553 w 365"/>
                  <a:gd name="T59" fmla="*/ 369300446 h 637"/>
                  <a:gd name="T60" fmla="*/ 32308231 w 365"/>
                  <a:gd name="T61" fmla="*/ 358623838 h 637"/>
                  <a:gd name="T62" fmla="*/ 44345016 w 365"/>
                  <a:gd name="T63" fmla="*/ 346690318 h 637"/>
                  <a:gd name="T64" fmla="*/ 58915246 w 365"/>
                  <a:gd name="T65" fmla="*/ 334757591 h 637"/>
                  <a:gd name="T66" fmla="*/ 73485463 w 365"/>
                  <a:gd name="T67" fmla="*/ 321567953 h 637"/>
                  <a:gd name="T68" fmla="*/ 88690032 w 365"/>
                  <a:gd name="T69" fmla="*/ 307122197 h 637"/>
                  <a:gd name="T70" fmla="*/ 103260249 w 365"/>
                  <a:gd name="T71" fmla="*/ 293933352 h 637"/>
                  <a:gd name="T72" fmla="*/ 119097605 w 365"/>
                  <a:gd name="T73" fmla="*/ 280743714 h 637"/>
                  <a:gd name="T74" fmla="*/ 134934936 w 365"/>
                  <a:gd name="T75" fmla="*/ 268810987 h 637"/>
                  <a:gd name="T76" fmla="*/ 148238835 w 365"/>
                  <a:gd name="T77" fmla="*/ 256877468 h 637"/>
                  <a:gd name="T78" fmla="*/ 172945167 w 365"/>
                  <a:gd name="T79" fmla="*/ 236779576 h 637"/>
                  <a:gd name="T80" fmla="*/ 190049611 w 365"/>
                  <a:gd name="T81" fmla="*/ 222333820 h 637"/>
                  <a:gd name="T82" fmla="*/ 184981156 w 365"/>
                  <a:gd name="T83" fmla="*/ 197211406 h 637"/>
                  <a:gd name="T84" fmla="*/ 179279940 w 365"/>
                  <a:gd name="T85" fmla="*/ 181510324 h 637"/>
                  <a:gd name="T86" fmla="*/ 165976837 w 365"/>
                  <a:gd name="T87" fmla="*/ 166436905 h 637"/>
                  <a:gd name="T88" fmla="*/ 165976837 w 365"/>
                  <a:gd name="T89" fmla="*/ 157643285 h 637"/>
                  <a:gd name="T90" fmla="*/ 191316725 w 365"/>
                  <a:gd name="T91" fmla="*/ 138801511 h 637"/>
                  <a:gd name="T92" fmla="*/ 212855322 w 365"/>
                  <a:gd name="T93" fmla="*/ 121844311 h 637"/>
                  <a:gd name="T94" fmla="*/ 210321094 w 365"/>
                  <a:gd name="T95" fmla="*/ 104258656 h 637"/>
                  <a:gd name="T96" fmla="*/ 204619828 w 365"/>
                  <a:gd name="T97" fmla="*/ 87300639 h 637"/>
                  <a:gd name="T98" fmla="*/ 196384384 w 365"/>
                  <a:gd name="T99" fmla="*/ 67202747 h 637"/>
                  <a:gd name="T100" fmla="*/ 186248270 w 365"/>
                  <a:gd name="T101" fmla="*/ 47732505 h 637"/>
                  <a:gd name="T102" fmla="*/ 179279940 w 365"/>
                  <a:gd name="T103" fmla="*/ 28890732 h 637"/>
                  <a:gd name="T104" fmla="*/ 168510268 w 365"/>
                  <a:gd name="T105" fmla="*/ 2512237 h 637"/>
                  <a:gd name="T106" fmla="*/ 176745712 w 365"/>
                  <a:gd name="T107" fmla="*/ 0 h 637"/>
                  <a:gd name="T108" fmla="*/ 176745712 w 365"/>
                  <a:gd name="T109" fmla="*/ 0 h 63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5"/>
                  <a:gd name="T166" fmla="*/ 0 h 637"/>
                  <a:gd name="T167" fmla="*/ 365 w 365"/>
                  <a:gd name="T168" fmla="*/ 637 h 63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5" h="637">
                    <a:moveTo>
                      <a:pt x="279" y="0"/>
                    </a:moveTo>
                    <a:lnTo>
                      <a:pt x="287" y="21"/>
                    </a:lnTo>
                    <a:lnTo>
                      <a:pt x="300" y="50"/>
                    </a:lnTo>
                    <a:lnTo>
                      <a:pt x="317" y="84"/>
                    </a:lnTo>
                    <a:lnTo>
                      <a:pt x="334" y="120"/>
                    </a:lnTo>
                    <a:lnTo>
                      <a:pt x="361" y="185"/>
                    </a:lnTo>
                    <a:lnTo>
                      <a:pt x="365" y="211"/>
                    </a:lnTo>
                    <a:lnTo>
                      <a:pt x="357" y="227"/>
                    </a:lnTo>
                    <a:lnTo>
                      <a:pt x="302" y="255"/>
                    </a:lnTo>
                    <a:lnTo>
                      <a:pt x="317" y="278"/>
                    </a:lnTo>
                    <a:lnTo>
                      <a:pt x="332" y="307"/>
                    </a:lnTo>
                    <a:lnTo>
                      <a:pt x="348" y="364"/>
                    </a:lnTo>
                    <a:lnTo>
                      <a:pt x="330" y="381"/>
                    </a:lnTo>
                    <a:lnTo>
                      <a:pt x="313" y="396"/>
                    </a:lnTo>
                    <a:lnTo>
                      <a:pt x="294" y="411"/>
                    </a:lnTo>
                    <a:lnTo>
                      <a:pt x="275" y="428"/>
                    </a:lnTo>
                    <a:lnTo>
                      <a:pt x="258" y="442"/>
                    </a:lnTo>
                    <a:lnTo>
                      <a:pt x="235" y="461"/>
                    </a:lnTo>
                    <a:lnTo>
                      <a:pt x="220" y="472"/>
                    </a:lnTo>
                    <a:lnTo>
                      <a:pt x="194" y="495"/>
                    </a:lnTo>
                    <a:lnTo>
                      <a:pt x="158" y="523"/>
                    </a:lnTo>
                    <a:lnTo>
                      <a:pt x="119" y="554"/>
                    </a:lnTo>
                    <a:lnTo>
                      <a:pt x="81" y="584"/>
                    </a:lnTo>
                    <a:lnTo>
                      <a:pt x="47" y="611"/>
                    </a:lnTo>
                    <a:lnTo>
                      <a:pt x="23" y="630"/>
                    </a:lnTo>
                    <a:lnTo>
                      <a:pt x="9" y="637"/>
                    </a:lnTo>
                    <a:lnTo>
                      <a:pt x="0" y="637"/>
                    </a:lnTo>
                    <a:lnTo>
                      <a:pt x="0" y="628"/>
                    </a:lnTo>
                    <a:lnTo>
                      <a:pt x="19" y="603"/>
                    </a:lnTo>
                    <a:lnTo>
                      <a:pt x="34" y="588"/>
                    </a:lnTo>
                    <a:lnTo>
                      <a:pt x="51" y="571"/>
                    </a:lnTo>
                    <a:lnTo>
                      <a:pt x="70" y="552"/>
                    </a:lnTo>
                    <a:lnTo>
                      <a:pt x="93" y="533"/>
                    </a:lnTo>
                    <a:lnTo>
                      <a:pt x="116" y="512"/>
                    </a:lnTo>
                    <a:lnTo>
                      <a:pt x="140" y="489"/>
                    </a:lnTo>
                    <a:lnTo>
                      <a:pt x="163" y="468"/>
                    </a:lnTo>
                    <a:lnTo>
                      <a:pt x="188" y="447"/>
                    </a:lnTo>
                    <a:lnTo>
                      <a:pt x="213" y="428"/>
                    </a:lnTo>
                    <a:lnTo>
                      <a:pt x="234" y="409"/>
                    </a:lnTo>
                    <a:lnTo>
                      <a:pt x="273" y="377"/>
                    </a:lnTo>
                    <a:lnTo>
                      <a:pt x="300" y="354"/>
                    </a:lnTo>
                    <a:lnTo>
                      <a:pt x="292" y="314"/>
                    </a:lnTo>
                    <a:lnTo>
                      <a:pt x="283" y="289"/>
                    </a:lnTo>
                    <a:lnTo>
                      <a:pt x="262" y="265"/>
                    </a:lnTo>
                    <a:lnTo>
                      <a:pt x="262" y="251"/>
                    </a:lnTo>
                    <a:lnTo>
                      <a:pt x="302" y="221"/>
                    </a:lnTo>
                    <a:lnTo>
                      <a:pt x="336" y="194"/>
                    </a:lnTo>
                    <a:lnTo>
                      <a:pt x="332" y="166"/>
                    </a:lnTo>
                    <a:lnTo>
                      <a:pt x="323" y="139"/>
                    </a:lnTo>
                    <a:lnTo>
                      <a:pt x="310" y="107"/>
                    </a:lnTo>
                    <a:lnTo>
                      <a:pt x="294" y="76"/>
                    </a:lnTo>
                    <a:lnTo>
                      <a:pt x="283" y="46"/>
                    </a:lnTo>
                    <a:lnTo>
                      <a:pt x="266" y="4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Freeform 66"/>
              <p:cNvSpPr>
                <a:spLocks/>
              </p:cNvSpPr>
              <p:nvPr/>
            </p:nvSpPr>
            <p:spPr bwMode="auto">
              <a:xfrm>
                <a:off x="4311651" y="3336926"/>
                <a:ext cx="153988" cy="122238"/>
              </a:xfrm>
              <a:custGeom>
                <a:avLst/>
                <a:gdLst>
                  <a:gd name="T0" fmla="*/ 39692391 w 194"/>
                  <a:gd name="T1" fmla="*/ 85056208 h 154"/>
                  <a:gd name="T2" fmla="*/ 55443625 w 194"/>
                  <a:gd name="T3" fmla="*/ 64894883 h 154"/>
                  <a:gd name="T4" fmla="*/ 62374670 w 194"/>
                  <a:gd name="T5" fmla="*/ 52923502 h 154"/>
                  <a:gd name="T6" fmla="*/ 69304922 w 194"/>
                  <a:gd name="T7" fmla="*/ 39692422 h 154"/>
                  <a:gd name="T8" fmla="*/ 78125098 w 194"/>
                  <a:gd name="T9" fmla="*/ 27721834 h 154"/>
                  <a:gd name="T10" fmla="*/ 86315828 w 194"/>
                  <a:gd name="T11" fmla="*/ 17641165 h 154"/>
                  <a:gd name="T12" fmla="*/ 107737641 w 194"/>
                  <a:gd name="T13" fmla="*/ 5670572 h 154"/>
                  <a:gd name="T14" fmla="*/ 122228383 w 194"/>
                  <a:gd name="T15" fmla="*/ 14490760 h 154"/>
                  <a:gd name="T16" fmla="*/ 120967904 w 194"/>
                  <a:gd name="T17" fmla="*/ 21421810 h 154"/>
                  <a:gd name="T18" fmla="*/ 114037653 w 194"/>
                  <a:gd name="T19" fmla="*/ 28982313 h 154"/>
                  <a:gd name="T20" fmla="*/ 87576307 w 194"/>
                  <a:gd name="T21" fmla="*/ 46623472 h 154"/>
                  <a:gd name="T22" fmla="*/ 70564607 w 194"/>
                  <a:gd name="T23" fmla="*/ 64894883 h 154"/>
                  <a:gd name="T24" fmla="*/ 57333549 w 194"/>
                  <a:gd name="T25" fmla="*/ 81275563 h 154"/>
                  <a:gd name="T26" fmla="*/ 39692391 w 194"/>
                  <a:gd name="T27" fmla="*/ 97026796 h 154"/>
                  <a:gd name="T28" fmla="*/ 33392379 w 194"/>
                  <a:gd name="T29" fmla="*/ 94506630 h 154"/>
                  <a:gd name="T30" fmla="*/ 25201643 w 194"/>
                  <a:gd name="T31" fmla="*/ 75604992 h 154"/>
                  <a:gd name="T32" fmla="*/ 17010912 w 194"/>
                  <a:gd name="T33" fmla="*/ 57334387 h 154"/>
                  <a:gd name="T34" fmla="*/ 9450418 w 194"/>
                  <a:gd name="T35" fmla="*/ 38432736 h 154"/>
                  <a:gd name="T36" fmla="*/ 0 w 194"/>
                  <a:gd name="T37" fmla="*/ 5670572 h 154"/>
                  <a:gd name="T38" fmla="*/ 1260479 w 194"/>
                  <a:gd name="T39" fmla="*/ 0 h 154"/>
                  <a:gd name="T40" fmla="*/ 7560494 w 194"/>
                  <a:gd name="T41" fmla="*/ 2520166 h 154"/>
                  <a:gd name="T42" fmla="*/ 11970582 w 194"/>
                  <a:gd name="T43" fmla="*/ 15751239 h 154"/>
                  <a:gd name="T44" fmla="*/ 22681479 w 194"/>
                  <a:gd name="T45" fmla="*/ 42212587 h 154"/>
                  <a:gd name="T46" fmla="*/ 33392379 w 194"/>
                  <a:gd name="T47" fmla="*/ 68044495 h 154"/>
                  <a:gd name="T48" fmla="*/ 39692391 w 194"/>
                  <a:gd name="T49" fmla="*/ 85056208 h 154"/>
                  <a:gd name="T50" fmla="*/ 39692391 w 194"/>
                  <a:gd name="T51" fmla="*/ 85056208 h 15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94"/>
                  <a:gd name="T79" fmla="*/ 0 h 154"/>
                  <a:gd name="T80" fmla="*/ 194 w 194"/>
                  <a:gd name="T81" fmla="*/ 154 h 15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94" h="154">
                    <a:moveTo>
                      <a:pt x="63" y="135"/>
                    </a:moveTo>
                    <a:lnTo>
                      <a:pt x="88" y="103"/>
                    </a:lnTo>
                    <a:lnTo>
                      <a:pt x="99" y="84"/>
                    </a:lnTo>
                    <a:lnTo>
                      <a:pt x="110" y="63"/>
                    </a:lnTo>
                    <a:lnTo>
                      <a:pt x="124" y="44"/>
                    </a:lnTo>
                    <a:lnTo>
                      <a:pt x="137" y="28"/>
                    </a:lnTo>
                    <a:lnTo>
                      <a:pt x="171" y="9"/>
                    </a:lnTo>
                    <a:lnTo>
                      <a:pt x="194" y="23"/>
                    </a:lnTo>
                    <a:lnTo>
                      <a:pt x="192" y="34"/>
                    </a:lnTo>
                    <a:lnTo>
                      <a:pt x="181" y="46"/>
                    </a:lnTo>
                    <a:lnTo>
                      <a:pt x="139" y="74"/>
                    </a:lnTo>
                    <a:lnTo>
                      <a:pt x="112" y="103"/>
                    </a:lnTo>
                    <a:lnTo>
                      <a:pt x="91" y="129"/>
                    </a:lnTo>
                    <a:lnTo>
                      <a:pt x="63" y="154"/>
                    </a:lnTo>
                    <a:lnTo>
                      <a:pt x="53" y="150"/>
                    </a:lnTo>
                    <a:lnTo>
                      <a:pt x="40" y="120"/>
                    </a:lnTo>
                    <a:lnTo>
                      <a:pt x="27" y="91"/>
                    </a:lnTo>
                    <a:lnTo>
                      <a:pt x="15" y="61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12" y="4"/>
                    </a:lnTo>
                    <a:lnTo>
                      <a:pt x="19" y="25"/>
                    </a:lnTo>
                    <a:lnTo>
                      <a:pt x="36" y="67"/>
                    </a:lnTo>
                    <a:lnTo>
                      <a:pt x="53" y="108"/>
                    </a:lnTo>
                    <a:lnTo>
                      <a:pt x="63" y="1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67"/>
              <p:cNvSpPr>
                <a:spLocks/>
              </p:cNvSpPr>
              <p:nvPr/>
            </p:nvSpPr>
            <p:spPr bwMode="auto">
              <a:xfrm>
                <a:off x="4452938" y="3270251"/>
                <a:ext cx="187325" cy="203200"/>
              </a:xfrm>
              <a:custGeom>
                <a:avLst/>
                <a:gdLst>
                  <a:gd name="T0" fmla="*/ 65524070 w 236"/>
                  <a:gd name="T1" fmla="*/ 151285145 h 257"/>
                  <a:gd name="T2" fmla="*/ 81275241 w 236"/>
                  <a:gd name="T3" fmla="*/ 133156076 h 257"/>
                  <a:gd name="T4" fmla="*/ 93245782 w 236"/>
                  <a:gd name="T5" fmla="*/ 116902456 h 257"/>
                  <a:gd name="T6" fmla="*/ 111517133 w 236"/>
                  <a:gd name="T7" fmla="*/ 84394400 h 257"/>
                  <a:gd name="T8" fmla="*/ 126638067 w 236"/>
                  <a:gd name="T9" fmla="*/ 5000933 h 257"/>
                  <a:gd name="T10" fmla="*/ 127897748 w 236"/>
                  <a:gd name="T11" fmla="*/ 0 h 257"/>
                  <a:gd name="T12" fmla="*/ 131678378 w 236"/>
                  <a:gd name="T13" fmla="*/ 1250036 h 257"/>
                  <a:gd name="T14" fmla="*/ 144909393 w 236"/>
                  <a:gd name="T15" fmla="*/ 35008114 h 257"/>
                  <a:gd name="T16" fmla="*/ 148689230 w 236"/>
                  <a:gd name="T17" fmla="*/ 70641641 h 257"/>
                  <a:gd name="T18" fmla="*/ 144909393 w 236"/>
                  <a:gd name="T19" fmla="*/ 82518952 h 257"/>
                  <a:gd name="T20" fmla="*/ 136718689 w 236"/>
                  <a:gd name="T21" fmla="*/ 94397054 h 257"/>
                  <a:gd name="T22" fmla="*/ 125377592 w 236"/>
                  <a:gd name="T23" fmla="*/ 106274390 h 257"/>
                  <a:gd name="T24" fmla="*/ 114667526 w 236"/>
                  <a:gd name="T25" fmla="*/ 118152491 h 257"/>
                  <a:gd name="T26" fmla="*/ 101436486 w 236"/>
                  <a:gd name="T27" fmla="*/ 130030593 h 257"/>
                  <a:gd name="T28" fmla="*/ 89465945 w 236"/>
                  <a:gd name="T29" fmla="*/ 140657869 h 257"/>
                  <a:gd name="T30" fmla="*/ 69304701 w 236"/>
                  <a:gd name="T31" fmla="*/ 160662386 h 257"/>
                  <a:gd name="T32" fmla="*/ 63634152 w 236"/>
                  <a:gd name="T33" fmla="*/ 160662386 h 257"/>
                  <a:gd name="T34" fmla="*/ 53553530 w 236"/>
                  <a:gd name="T35" fmla="*/ 147534249 h 257"/>
                  <a:gd name="T36" fmla="*/ 51663599 w 236"/>
                  <a:gd name="T37" fmla="*/ 131280628 h 257"/>
                  <a:gd name="T38" fmla="*/ 45362813 w 236"/>
                  <a:gd name="T39" fmla="*/ 111900734 h 257"/>
                  <a:gd name="T40" fmla="*/ 37172109 w 236"/>
                  <a:gd name="T41" fmla="*/ 101273433 h 257"/>
                  <a:gd name="T42" fmla="*/ 8190707 w 236"/>
                  <a:gd name="T43" fmla="*/ 83144365 h 257"/>
                  <a:gd name="T44" fmla="*/ 0 w 236"/>
                  <a:gd name="T45" fmla="*/ 69390815 h 257"/>
                  <a:gd name="T46" fmla="*/ 4410075 w 236"/>
                  <a:gd name="T47" fmla="*/ 63139848 h 257"/>
                  <a:gd name="T48" fmla="*/ 14490702 w 236"/>
                  <a:gd name="T49" fmla="*/ 61889023 h 257"/>
                  <a:gd name="T50" fmla="*/ 40322502 w 236"/>
                  <a:gd name="T51" fmla="*/ 76267985 h 257"/>
                  <a:gd name="T52" fmla="*/ 52293055 w 236"/>
                  <a:gd name="T53" fmla="*/ 103774319 h 257"/>
                  <a:gd name="T54" fmla="*/ 65524070 w 236"/>
                  <a:gd name="T55" fmla="*/ 151285145 h 257"/>
                  <a:gd name="T56" fmla="*/ 65524070 w 236"/>
                  <a:gd name="T57" fmla="*/ 151285145 h 2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36"/>
                  <a:gd name="T88" fmla="*/ 0 h 257"/>
                  <a:gd name="T89" fmla="*/ 236 w 236"/>
                  <a:gd name="T90" fmla="*/ 257 h 2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36" h="257">
                    <a:moveTo>
                      <a:pt x="104" y="242"/>
                    </a:moveTo>
                    <a:lnTo>
                      <a:pt x="129" y="213"/>
                    </a:lnTo>
                    <a:lnTo>
                      <a:pt x="148" y="187"/>
                    </a:lnTo>
                    <a:lnTo>
                      <a:pt x="177" y="135"/>
                    </a:lnTo>
                    <a:lnTo>
                      <a:pt x="201" y="8"/>
                    </a:lnTo>
                    <a:lnTo>
                      <a:pt x="203" y="0"/>
                    </a:lnTo>
                    <a:lnTo>
                      <a:pt x="209" y="2"/>
                    </a:lnTo>
                    <a:lnTo>
                      <a:pt x="230" y="56"/>
                    </a:lnTo>
                    <a:lnTo>
                      <a:pt x="236" y="113"/>
                    </a:lnTo>
                    <a:lnTo>
                      <a:pt x="230" y="132"/>
                    </a:lnTo>
                    <a:lnTo>
                      <a:pt x="217" y="151"/>
                    </a:lnTo>
                    <a:lnTo>
                      <a:pt x="199" y="170"/>
                    </a:lnTo>
                    <a:lnTo>
                      <a:pt x="182" y="189"/>
                    </a:lnTo>
                    <a:lnTo>
                      <a:pt x="161" y="208"/>
                    </a:lnTo>
                    <a:lnTo>
                      <a:pt x="142" y="225"/>
                    </a:lnTo>
                    <a:lnTo>
                      <a:pt x="110" y="257"/>
                    </a:lnTo>
                    <a:lnTo>
                      <a:pt x="101" y="257"/>
                    </a:lnTo>
                    <a:lnTo>
                      <a:pt x="85" y="236"/>
                    </a:lnTo>
                    <a:lnTo>
                      <a:pt x="82" y="210"/>
                    </a:lnTo>
                    <a:lnTo>
                      <a:pt x="72" y="179"/>
                    </a:lnTo>
                    <a:lnTo>
                      <a:pt x="59" y="162"/>
                    </a:lnTo>
                    <a:lnTo>
                      <a:pt x="13" y="133"/>
                    </a:lnTo>
                    <a:lnTo>
                      <a:pt x="0" y="111"/>
                    </a:lnTo>
                    <a:lnTo>
                      <a:pt x="7" y="101"/>
                    </a:lnTo>
                    <a:lnTo>
                      <a:pt x="23" y="99"/>
                    </a:lnTo>
                    <a:lnTo>
                      <a:pt x="64" y="122"/>
                    </a:lnTo>
                    <a:lnTo>
                      <a:pt x="83" y="166"/>
                    </a:lnTo>
                    <a:lnTo>
                      <a:pt x="104" y="2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68"/>
              <p:cNvSpPr>
                <a:spLocks/>
              </p:cNvSpPr>
              <p:nvPr/>
            </p:nvSpPr>
            <p:spPr bwMode="auto">
              <a:xfrm>
                <a:off x="4387851" y="3409951"/>
                <a:ext cx="46038" cy="68263"/>
              </a:xfrm>
              <a:custGeom>
                <a:avLst/>
                <a:gdLst>
                  <a:gd name="T0" fmla="*/ 15004352 w 57"/>
                  <a:gd name="T1" fmla="*/ 5040349 h 86"/>
                  <a:gd name="T2" fmla="*/ 26093853 w 57"/>
                  <a:gd name="T3" fmla="*/ 26462234 h 86"/>
                  <a:gd name="T4" fmla="*/ 37184168 w 57"/>
                  <a:gd name="T5" fmla="*/ 47883315 h 86"/>
                  <a:gd name="T6" fmla="*/ 35879759 w 57"/>
                  <a:gd name="T7" fmla="*/ 54184159 h 86"/>
                  <a:gd name="T8" fmla="*/ 28703486 w 57"/>
                  <a:gd name="T9" fmla="*/ 52923675 h 86"/>
                  <a:gd name="T10" fmla="*/ 9785095 w 57"/>
                  <a:gd name="T11" fmla="*/ 33392514 h 86"/>
                  <a:gd name="T12" fmla="*/ 0 w 57"/>
                  <a:gd name="T13" fmla="*/ 9450456 h 86"/>
                  <a:gd name="T14" fmla="*/ 5218448 w 57"/>
                  <a:gd name="T15" fmla="*/ 0 h 86"/>
                  <a:gd name="T16" fmla="*/ 15004352 w 57"/>
                  <a:gd name="T17" fmla="*/ 5040349 h 86"/>
                  <a:gd name="T18" fmla="*/ 15004352 w 57"/>
                  <a:gd name="T19" fmla="*/ 5040349 h 8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"/>
                  <a:gd name="T31" fmla="*/ 0 h 86"/>
                  <a:gd name="T32" fmla="*/ 57 w 57"/>
                  <a:gd name="T33" fmla="*/ 86 h 8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" h="86">
                    <a:moveTo>
                      <a:pt x="23" y="8"/>
                    </a:moveTo>
                    <a:lnTo>
                      <a:pt x="40" y="42"/>
                    </a:lnTo>
                    <a:lnTo>
                      <a:pt x="57" y="76"/>
                    </a:lnTo>
                    <a:lnTo>
                      <a:pt x="55" y="86"/>
                    </a:lnTo>
                    <a:lnTo>
                      <a:pt x="44" y="84"/>
                    </a:lnTo>
                    <a:lnTo>
                      <a:pt x="15" y="53"/>
                    </a:lnTo>
                    <a:lnTo>
                      <a:pt x="0" y="15"/>
                    </a:lnTo>
                    <a:lnTo>
                      <a:pt x="8" y="0"/>
                    </a:lnTo>
                    <a:lnTo>
                      <a:pt x="2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69"/>
              <p:cNvSpPr>
                <a:spLocks/>
              </p:cNvSpPr>
              <p:nvPr/>
            </p:nvSpPr>
            <p:spPr bwMode="auto">
              <a:xfrm>
                <a:off x="4464051" y="3386138"/>
                <a:ext cx="46038" cy="100013"/>
              </a:xfrm>
              <a:custGeom>
                <a:avLst/>
                <a:gdLst>
                  <a:gd name="T0" fmla="*/ 33488357 w 59"/>
                  <a:gd name="T1" fmla="*/ 5761549 h 125"/>
                  <a:gd name="T2" fmla="*/ 35923688 w 59"/>
                  <a:gd name="T3" fmla="*/ 32648248 h 125"/>
                  <a:gd name="T4" fmla="*/ 31053025 w 59"/>
                  <a:gd name="T5" fmla="*/ 40970928 h 125"/>
                  <a:gd name="T6" fmla="*/ 21919551 w 59"/>
                  <a:gd name="T7" fmla="*/ 55694451 h 125"/>
                  <a:gd name="T8" fmla="*/ 12786082 w 59"/>
                  <a:gd name="T9" fmla="*/ 71698927 h 125"/>
                  <a:gd name="T10" fmla="*/ 7306778 w 59"/>
                  <a:gd name="T11" fmla="*/ 80020807 h 125"/>
                  <a:gd name="T12" fmla="*/ 0 w 59"/>
                  <a:gd name="T13" fmla="*/ 76819591 h 125"/>
                  <a:gd name="T14" fmla="*/ 6088721 w 59"/>
                  <a:gd name="T15" fmla="*/ 60815915 h 125"/>
                  <a:gd name="T16" fmla="*/ 20701495 w 59"/>
                  <a:gd name="T17" fmla="*/ 7041717 h 125"/>
                  <a:gd name="T18" fmla="*/ 26790220 w 59"/>
                  <a:gd name="T19" fmla="*/ 0 h 125"/>
                  <a:gd name="T20" fmla="*/ 33488357 w 59"/>
                  <a:gd name="T21" fmla="*/ 5761549 h 125"/>
                  <a:gd name="T22" fmla="*/ 33488357 w 59"/>
                  <a:gd name="T23" fmla="*/ 5761549 h 12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"/>
                  <a:gd name="T37" fmla="*/ 0 h 125"/>
                  <a:gd name="T38" fmla="*/ 59 w 59"/>
                  <a:gd name="T39" fmla="*/ 125 h 12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" h="125">
                    <a:moveTo>
                      <a:pt x="55" y="9"/>
                    </a:moveTo>
                    <a:lnTo>
                      <a:pt x="59" y="51"/>
                    </a:lnTo>
                    <a:lnTo>
                      <a:pt x="51" y="64"/>
                    </a:lnTo>
                    <a:lnTo>
                      <a:pt x="36" y="87"/>
                    </a:lnTo>
                    <a:lnTo>
                      <a:pt x="21" y="112"/>
                    </a:lnTo>
                    <a:lnTo>
                      <a:pt x="12" y="125"/>
                    </a:lnTo>
                    <a:lnTo>
                      <a:pt x="0" y="120"/>
                    </a:lnTo>
                    <a:lnTo>
                      <a:pt x="10" y="95"/>
                    </a:lnTo>
                    <a:lnTo>
                      <a:pt x="34" y="11"/>
                    </a:lnTo>
                    <a:lnTo>
                      <a:pt x="44" y="0"/>
                    </a:lnTo>
                    <a:lnTo>
                      <a:pt x="5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70"/>
              <p:cNvSpPr>
                <a:spLocks/>
              </p:cNvSpPr>
              <p:nvPr/>
            </p:nvSpPr>
            <p:spPr bwMode="auto">
              <a:xfrm>
                <a:off x="4335463" y="3473451"/>
                <a:ext cx="88900" cy="203200"/>
              </a:xfrm>
              <a:custGeom>
                <a:avLst/>
                <a:gdLst>
                  <a:gd name="T0" fmla="*/ 0 w 112"/>
                  <a:gd name="T1" fmla="*/ 160662386 h 257"/>
                  <a:gd name="T2" fmla="*/ 1260475 w 112"/>
                  <a:gd name="T3" fmla="*/ 108149838 h 257"/>
                  <a:gd name="T4" fmla="*/ 6930232 w 112"/>
                  <a:gd name="T5" fmla="*/ 83144365 h 257"/>
                  <a:gd name="T6" fmla="*/ 18900776 w 112"/>
                  <a:gd name="T7" fmla="*/ 58138917 h 257"/>
                  <a:gd name="T8" fmla="*/ 25831799 w 112"/>
                  <a:gd name="T9" fmla="*/ 48761664 h 257"/>
                  <a:gd name="T10" fmla="*/ 34651953 w 112"/>
                  <a:gd name="T11" fmla="*/ 39384423 h 257"/>
                  <a:gd name="T12" fmla="*/ 49772886 w 112"/>
                  <a:gd name="T13" fmla="*/ 20004523 h 257"/>
                  <a:gd name="T14" fmla="*/ 61744233 w 112"/>
                  <a:gd name="T15" fmla="*/ 0 h 257"/>
                  <a:gd name="T16" fmla="*/ 70564381 w 112"/>
                  <a:gd name="T17" fmla="*/ 2500862 h 257"/>
                  <a:gd name="T18" fmla="*/ 65524069 w 112"/>
                  <a:gd name="T19" fmla="*/ 15629004 h 257"/>
                  <a:gd name="T20" fmla="*/ 56073685 w 112"/>
                  <a:gd name="T21" fmla="*/ 35633527 h 257"/>
                  <a:gd name="T22" fmla="*/ 45362813 w 112"/>
                  <a:gd name="T23" fmla="*/ 55638056 h 257"/>
                  <a:gd name="T24" fmla="*/ 37802346 w 112"/>
                  <a:gd name="T25" fmla="*/ 70016228 h 257"/>
                  <a:gd name="T26" fmla="*/ 16381414 w 112"/>
                  <a:gd name="T27" fmla="*/ 113151560 h 257"/>
                  <a:gd name="T28" fmla="*/ 8190707 w 112"/>
                  <a:gd name="T29" fmla="*/ 160662386 h 257"/>
                  <a:gd name="T30" fmla="*/ 0 w 112"/>
                  <a:gd name="T31" fmla="*/ 160662386 h 257"/>
                  <a:gd name="T32" fmla="*/ 0 w 112"/>
                  <a:gd name="T33" fmla="*/ 160662386 h 2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2"/>
                  <a:gd name="T52" fmla="*/ 0 h 257"/>
                  <a:gd name="T53" fmla="*/ 112 w 112"/>
                  <a:gd name="T54" fmla="*/ 257 h 2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2" h="257">
                    <a:moveTo>
                      <a:pt x="0" y="257"/>
                    </a:moveTo>
                    <a:lnTo>
                      <a:pt x="2" y="173"/>
                    </a:lnTo>
                    <a:lnTo>
                      <a:pt x="11" y="133"/>
                    </a:lnTo>
                    <a:lnTo>
                      <a:pt x="30" y="93"/>
                    </a:lnTo>
                    <a:lnTo>
                      <a:pt x="41" y="78"/>
                    </a:lnTo>
                    <a:lnTo>
                      <a:pt x="55" y="63"/>
                    </a:lnTo>
                    <a:lnTo>
                      <a:pt x="79" y="32"/>
                    </a:lnTo>
                    <a:lnTo>
                      <a:pt x="98" y="0"/>
                    </a:lnTo>
                    <a:lnTo>
                      <a:pt x="112" y="4"/>
                    </a:lnTo>
                    <a:lnTo>
                      <a:pt x="104" y="25"/>
                    </a:lnTo>
                    <a:lnTo>
                      <a:pt x="89" y="57"/>
                    </a:lnTo>
                    <a:lnTo>
                      <a:pt x="72" y="89"/>
                    </a:lnTo>
                    <a:lnTo>
                      <a:pt x="60" y="112"/>
                    </a:lnTo>
                    <a:lnTo>
                      <a:pt x="26" y="181"/>
                    </a:lnTo>
                    <a:lnTo>
                      <a:pt x="13" y="257"/>
                    </a:lnTo>
                    <a:lnTo>
                      <a:pt x="0" y="2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Freeform 71"/>
              <p:cNvSpPr>
                <a:spLocks/>
              </p:cNvSpPr>
              <p:nvPr/>
            </p:nvSpPr>
            <p:spPr bwMode="auto">
              <a:xfrm>
                <a:off x="4397376" y="3509963"/>
                <a:ext cx="42863" cy="123825"/>
              </a:xfrm>
              <a:custGeom>
                <a:avLst/>
                <a:gdLst>
                  <a:gd name="T0" fmla="*/ 33404308 w 55"/>
                  <a:gd name="T1" fmla="*/ 2520156 h 156"/>
                  <a:gd name="T2" fmla="*/ 29760174 w 55"/>
                  <a:gd name="T3" fmla="*/ 25201559 h 156"/>
                  <a:gd name="T4" fmla="*/ 23078998 w 55"/>
                  <a:gd name="T5" fmla="*/ 87575222 h 156"/>
                  <a:gd name="T6" fmla="*/ 19434864 w 55"/>
                  <a:gd name="T7" fmla="*/ 95765925 h 156"/>
                  <a:gd name="T8" fmla="*/ 12147374 w 55"/>
                  <a:gd name="T9" fmla="*/ 98286080 h 156"/>
                  <a:gd name="T10" fmla="*/ 607096 w 55"/>
                  <a:gd name="T11" fmla="*/ 87575222 h 156"/>
                  <a:gd name="T12" fmla="*/ 0 w 55"/>
                  <a:gd name="T13" fmla="*/ 65524062 h 156"/>
                  <a:gd name="T14" fmla="*/ 3037038 w 55"/>
                  <a:gd name="T15" fmla="*/ 52293048 h 156"/>
                  <a:gd name="T16" fmla="*/ 11539499 w 55"/>
                  <a:gd name="T17" fmla="*/ 32131794 h 156"/>
                  <a:gd name="T18" fmla="*/ 19434864 w 55"/>
                  <a:gd name="T19" fmla="*/ 11970542 h 156"/>
                  <a:gd name="T20" fmla="*/ 24901064 w 55"/>
                  <a:gd name="T21" fmla="*/ 0 h 156"/>
                  <a:gd name="T22" fmla="*/ 33404308 w 55"/>
                  <a:gd name="T23" fmla="*/ 2520156 h 156"/>
                  <a:gd name="T24" fmla="*/ 33404308 w 55"/>
                  <a:gd name="T25" fmla="*/ 2520156 h 1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5"/>
                  <a:gd name="T40" fmla="*/ 0 h 156"/>
                  <a:gd name="T41" fmla="*/ 55 w 55"/>
                  <a:gd name="T42" fmla="*/ 156 h 1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5" h="156">
                    <a:moveTo>
                      <a:pt x="55" y="4"/>
                    </a:moveTo>
                    <a:lnTo>
                      <a:pt x="49" y="40"/>
                    </a:lnTo>
                    <a:lnTo>
                      <a:pt x="38" y="139"/>
                    </a:lnTo>
                    <a:lnTo>
                      <a:pt x="32" y="152"/>
                    </a:lnTo>
                    <a:lnTo>
                      <a:pt x="20" y="156"/>
                    </a:lnTo>
                    <a:lnTo>
                      <a:pt x="1" y="139"/>
                    </a:lnTo>
                    <a:lnTo>
                      <a:pt x="0" y="104"/>
                    </a:lnTo>
                    <a:lnTo>
                      <a:pt x="5" y="83"/>
                    </a:lnTo>
                    <a:lnTo>
                      <a:pt x="19" y="51"/>
                    </a:lnTo>
                    <a:lnTo>
                      <a:pt x="32" y="19"/>
                    </a:lnTo>
                    <a:lnTo>
                      <a:pt x="41" y="0"/>
                    </a:lnTo>
                    <a:lnTo>
                      <a:pt x="5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72"/>
              <p:cNvSpPr>
                <a:spLocks/>
              </p:cNvSpPr>
              <p:nvPr/>
            </p:nvSpPr>
            <p:spPr bwMode="auto">
              <a:xfrm>
                <a:off x="4689476" y="3306763"/>
                <a:ext cx="300038" cy="158750"/>
              </a:xfrm>
              <a:custGeom>
                <a:avLst/>
                <a:gdLst>
                  <a:gd name="T0" fmla="*/ 8820959 w 378"/>
                  <a:gd name="T1" fmla="*/ 3780632 h 200"/>
                  <a:gd name="T2" fmla="*/ 19531045 w 378"/>
                  <a:gd name="T3" fmla="*/ 25201561 h 200"/>
                  <a:gd name="T4" fmla="*/ 26462085 w 378"/>
                  <a:gd name="T5" fmla="*/ 35912426 h 200"/>
                  <a:gd name="T6" fmla="*/ 35912486 w 378"/>
                  <a:gd name="T7" fmla="*/ 44103130 h 200"/>
                  <a:gd name="T8" fmla="*/ 58593935 w 378"/>
                  <a:gd name="T9" fmla="*/ 57333364 h 200"/>
                  <a:gd name="T10" fmla="*/ 110256835 w 378"/>
                  <a:gd name="T11" fmla="*/ 75604689 h 200"/>
                  <a:gd name="T12" fmla="*/ 170111222 w 378"/>
                  <a:gd name="T13" fmla="*/ 88835704 h 200"/>
                  <a:gd name="T14" fmla="*/ 224294307 w 378"/>
                  <a:gd name="T15" fmla="*/ 102696162 h 200"/>
                  <a:gd name="T16" fmla="*/ 238155582 w 378"/>
                  <a:gd name="T17" fmla="*/ 117187676 h 200"/>
                  <a:gd name="T18" fmla="*/ 238155582 w 378"/>
                  <a:gd name="T19" fmla="*/ 123487668 h 200"/>
                  <a:gd name="T20" fmla="*/ 227444705 w 378"/>
                  <a:gd name="T21" fmla="*/ 126007824 h 200"/>
                  <a:gd name="T22" fmla="*/ 165070903 w 378"/>
                  <a:gd name="T23" fmla="*/ 114667521 h 200"/>
                  <a:gd name="T24" fmla="*/ 103326570 w 378"/>
                  <a:gd name="T25" fmla="*/ 95765933 h 200"/>
                  <a:gd name="T26" fmla="*/ 73084654 w 378"/>
                  <a:gd name="T27" fmla="*/ 83795393 h 200"/>
                  <a:gd name="T28" fmla="*/ 38432645 w 378"/>
                  <a:gd name="T29" fmla="*/ 63634149 h 200"/>
                  <a:gd name="T30" fmla="*/ 10710880 w 378"/>
                  <a:gd name="T31" fmla="*/ 37172107 h 200"/>
                  <a:gd name="T32" fmla="*/ 0 w 378"/>
                  <a:gd name="T33" fmla="*/ 5670550 h 200"/>
                  <a:gd name="T34" fmla="*/ 3780638 w 378"/>
                  <a:gd name="T35" fmla="*/ 0 h 200"/>
                  <a:gd name="T36" fmla="*/ 8820959 w 378"/>
                  <a:gd name="T37" fmla="*/ 3780632 h 200"/>
                  <a:gd name="T38" fmla="*/ 8820959 w 378"/>
                  <a:gd name="T39" fmla="*/ 3780632 h 2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8"/>
                  <a:gd name="T61" fmla="*/ 0 h 200"/>
                  <a:gd name="T62" fmla="*/ 378 w 378"/>
                  <a:gd name="T63" fmla="*/ 200 h 20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8" h="200">
                    <a:moveTo>
                      <a:pt x="14" y="6"/>
                    </a:moveTo>
                    <a:lnTo>
                      <a:pt x="31" y="40"/>
                    </a:lnTo>
                    <a:lnTo>
                      <a:pt x="42" y="57"/>
                    </a:lnTo>
                    <a:lnTo>
                      <a:pt x="57" y="70"/>
                    </a:lnTo>
                    <a:lnTo>
                      <a:pt x="93" y="91"/>
                    </a:lnTo>
                    <a:lnTo>
                      <a:pt x="175" y="120"/>
                    </a:lnTo>
                    <a:lnTo>
                      <a:pt x="270" y="141"/>
                    </a:lnTo>
                    <a:lnTo>
                      <a:pt x="356" y="163"/>
                    </a:lnTo>
                    <a:lnTo>
                      <a:pt x="378" y="186"/>
                    </a:lnTo>
                    <a:lnTo>
                      <a:pt x="378" y="196"/>
                    </a:lnTo>
                    <a:lnTo>
                      <a:pt x="361" y="200"/>
                    </a:lnTo>
                    <a:lnTo>
                      <a:pt x="262" y="182"/>
                    </a:lnTo>
                    <a:lnTo>
                      <a:pt x="164" y="152"/>
                    </a:lnTo>
                    <a:lnTo>
                      <a:pt x="116" y="133"/>
                    </a:lnTo>
                    <a:lnTo>
                      <a:pt x="61" y="101"/>
                    </a:lnTo>
                    <a:lnTo>
                      <a:pt x="17" y="59"/>
                    </a:lnTo>
                    <a:lnTo>
                      <a:pt x="0" y="9"/>
                    </a:lnTo>
                    <a:lnTo>
                      <a:pt x="6" y="0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73"/>
              <p:cNvSpPr>
                <a:spLocks/>
              </p:cNvSpPr>
              <p:nvPr/>
            </p:nvSpPr>
            <p:spPr bwMode="auto">
              <a:xfrm>
                <a:off x="4173538" y="4273551"/>
                <a:ext cx="198438" cy="663575"/>
              </a:xfrm>
              <a:custGeom>
                <a:avLst/>
                <a:gdLst>
                  <a:gd name="T0" fmla="*/ 158143143 w 249"/>
                  <a:gd name="T1" fmla="*/ 6285331 h 837"/>
                  <a:gd name="T2" fmla="*/ 57160515 w 249"/>
                  <a:gd name="T3" fmla="*/ 107479348 h 837"/>
                  <a:gd name="T4" fmla="*/ 37471314 w 249"/>
                  <a:gd name="T5" fmla="*/ 125706646 h 837"/>
                  <a:gd name="T6" fmla="*/ 41282279 w 249"/>
                  <a:gd name="T7" fmla="*/ 138905997 h 837"/>
                  <a:gd name="T8" fmla="*/ 50808894 w 249"/>
                  <a:gd name="T9" fmla="*/ 147077402 h 837"/>
                  <a:gd name="T10" fmla="*/ 64146487 w 249"/>
                  <a:gd name="T11" fmla="*/ 164676008 h 837"/>
                  <a:gd name="T12" fmla="*/ 58430040 w 249"/>
                  <a:gd name="T13" fmla="*/ 182903306 h 837"/>
                  <a:gd name="T14" fmla="*/ 53349550 w 249"/>
                  <a:gd name="T15" fmla="*/ 192331301 h 837"/>
                  <a:gd name="T16" fmla="*/ 46363565 w 249"/>
                  <a:gd name="T17" fmla="*/ 201759296 h 837"/>
                  <a:gd name="T18" fmla="*/ 31755663 w 249"/>
                  <a:gd name="T19" fmla="*/ 221244026 h 837"/>
                  <a:gd name="T20" fmla="*/ 22229041 w 249"/>
                  <a:gd name="T21" fmla="*/ 238843425 h 837"/>
                  <a:gd name="T22" fmla="*/ 22864202 w 249"/>
                  <a:gd name="T23" fmla="*/ 258327314 h 837"/>
                  <a:gd name="T24" fmla="*/ 37471314 w 249"/>
                  <a:gd name="T25" fmla="*/ 283469426 h 837"/>
                  <a:gd name="T26" fmla="*/ 48268251 w 249"/>
                  <a:gd name="T27" fmla="*/ 297925367 h 837"/>
                  <a:gd name="T28" fmla="*/ 60335522 w 249"/>
                  <a:gd name="T29" fmla="*/ 311753410 h 837"/>
                  <a:gd name="T30" fmla="*/ 73673103 w 249"/>
                  <a:gd name="T31" fmla="*/ 328723325 h 837"/>
                  <a:gd name="T32" fmla="*/ 87010683 w 249"/>
                  <a:gd name="T33" fmla="*/ 344436649 h 837"/>
                  <a:gd name="T34" fmla="*/ 100347467 w 249"/>
                  <a:gd name="T35" fmla="*/ 360778665 h 837"/>
                  <a:gd name="T36" fmla="*/ 113685072 w 249"/>
                  <a:gd name="T37" fmla="*/ 377749373 h 837"/>
                  <a:gd name="T38" fmla="*/ 124482010 w 249"/>
                  <a:gd name="T39" fmla="*/ 394719288 h 837"/>
                  <a:gd name="T40" fmla="*/ 135278947 w 249"/>
                  <a:gd name="T41" fmla="*/ 409804714 h 837"/>
                  <a:gd name="T42" fmla="*/ 148616527 w 249"/>
                  <a:gd name="T43" fmla="*/ 439974079 h 837"/>
                  <a:gd name="T44" fmla="*/ 148616527 w 249"/>
                  <a:gd name="T45" fmla="*/ 466372781 h 837"/>
                  <a:gd name="T46" fmla="*/ 142900080 w 249"/>
                  <a:gd name="T47" fmla="*/ 475800776 h 837"/>
                  <a:gd name="T48" fmla="*/ 129563296 w 249"/>
                  <a:gd name="T49" fmla="*/ 486486154 h 837"/>
                  <a:gd name="T50" fmla="*/ 104158432 w 249"/>
                  <a:gd name="T51" fmla="*/ 526083415 h 837"/>
                  <a:gd name="T52" fmla="*/ 95266977 w 249"/>
                  <a:gd name="T53" fmla="*/ 523569441 h 837"/>
                  <a:gd name="T54" fmla="*/ 104158432 w 249"/>
                  <a:gd name="T55" fmla="*/ 490256718 h 837"/>
                  <a:gd name="T56" fmla="*/ 111144429 w 249"/>
                  <a:gd name="T57" fmla="*/ 477057366 h 837"/>
                  <a:gd name="T58" fmla="*/ 125752331 w 249"/>
                  <a:gd name="T59" fmla="*/ 462601425 h 837"/>
                  <a:gd name="T60" fmla="*/ 123211688 w 249"/>
                  <a:gd name="T61" fmla="*/ 441231462 h 837"/>
                  <a:gd name="T62" fmla="*/ 107334261 w 249"/>
                  <a:gd name="T63" fmla="*/ 414832661 h 837"/>
                  <a:gd name="T64" fmla="*/ 96537299 w 249"/>
                  <a:gd name="T65" fmla="*/ 400376719 h 837"/>
                  <a:gd name="T66" fmla="*/ 85740362 w 249"/>
                  <a:gd name="T67" fmla="*/ 384663394 h 837"/>
                  <a:gd name="T68" fmla="*/ 72402781 w 249"/>
                  <a:gd name="T69" fmla="*/ 369577969 h 837"/>
                  <a:gd name="T70" fmla="*/ 59065201 w 249"/>
                  <a:gd name="T71" fmla="*/ 352608054 h 837"/>
                  <a:gd name="T72" fmla="*/ 46363565 w 249"/>
                  <a:gd name="T73" fmla="*/ 335637346 h 837"/>
                  <a:gd name="T74" fmla="*/ 34296307 w 249"/>
                  <a:gd name="T75" fmla="*/ 319295330 h 837"/>
                  <a:gd name="T76" fmla="*/ 22229041 w 249"/>
                  <a:gd name="T77" fmla="*/ 302325415 h 837"/>
                  <a:gd name="T78" fmla="*/ 12067262 w 249"/>
                  <a:gd name="T79" fmla="*/ 286612091 h 837"/>
                  <a:gd name="T80" fmla="*/ 0 w 249"/>
                  <a:gd name="T81" fmla="*/ 257070723 h 837"/>
                  <a:gd name="T82" fmla="*/ 1270322 w 249"/>
                  <a:gd name="T83" fmla="*/ 230672021 h 837"/>
                  <a:gd name="T84" fmla="*/ 10161779 w 249"/>
                  <a:gd name="T85" fmla="*/ 214958696 h 837"/>
                  <a:gd name="T86" fmla="*/ 22864202 w 249"/>
                  <a:gd name="T87" fmla="*/ 197360040 h 837"/>
                  <a:gd name="T88" fmla="*/ 38741635 w 249"/>
                  <a:gd name="T89" fmla="*/ 164676008 h 837"/>
                  <a:gd name="T90" fmla="*/ 34296307 w 249"/>
                  <a:gd name="T91" fmla="*/ 152734040 h 837"/>
                  <a:gd name="T92" fmla="*/ 25404846 w 249"/>
                  <a:gd name="T93" fmla="*/ 142048662 h 837"/>
                  <a:gd name="T94" fmla="*/ 15877433 w 249"/>
                  <a:gd name="T95" fmla="*/ 118164726 h 837"/>
                  <a:gd name="T96" fmla="*/ 22229041 w 249"/>
                  <a:gd name="T97" fmla="*/ 108736731 h 837"/>
                  <a:gd name="T98" fmla="*/ 34931467 w 249"/>
                  <a:gd name="T99" fmla="*/ 94279972 h 837"/>
                  <a:gd name="T100" fmla="*/ 54619872 w 249"/>
                  <a:gd name="T101" fmla="*/ 77937956 h 837"/>
                  <a:gd name="T102" fmla="*/ 77484068 w 249"/>
                  <a:gd name="T103" fmla="*/ 59710658 h 837"/>
                  <a:gd name="T104" fmla="*/ 100347467 w 249"/>
                  <a:gd name="T105" fmla="*/ 42112039 h 837"/>
                  <a:gd name="T106" fmla="*/ 121941366 w 249"/>
                  <a:gd name="T107" fmla="*/ 25141326 h 837"/>
                  <a:gd name="T108" fmla="*/ 140360234 w 249"/>
                  <a:gd name="T109" fmla="*/ 10685381 h 837"/>
                  <a:gd name="T110" fmla="*/ 152427492 w 249"/>
                  <a:gd name="T111" fmla="*/ 0 h 837"/>
                  <a:gd name="T112" fmla="*/ 158143143 w 249"/>
                  <a:gd name="T113" fmla="*/ 6285331 h 837"/>
                  <a:gd name="T114" fmla="*/ 158143143 w 249"/>
                  <a:gd name="T115" fmla="*/ 6285331 h 83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9"/>
                  <a:gd name="T175" fmla="*/ 0 h 837"/>
                  <a:gd name="T176" fmla="*/ 249 w 249"/>
                  <a:gd name="T177" fmla="*/ 837 h 83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9" h="837">
                    <a:moveTo>
                      <a:pt x="249" y="10"/>
                    </a:moveTo>
                    <a:lnTo>
                      <a:pt x="90" y="171"/>
                    </a:lnTo>
                    <a:lnTo>
                      <a:pt x="59" y="200"/>
                    </a:lnTo>
                    <a:lnTo>
                      <a:pt x="65" y="221"/>
                    </a:lnTo>
                    <a:lnTo>
                      <a:pt x="80" y="234"/>
                    </a:lnTo>
                    <a:lnTo>
                      <a:pt x="101" y="262"/>
                    </a:lnTo>
                    <a:lnTo>
                      <a:pt x="92" y="291"/>
                    </a:lnTo>
                    <a:lnTo>
                      <a:pt x="84" y="306"/>
                    </a:lnTo>
                    <a:lnTo>
                      <a:pt x="73" y="321"/>
                    </a:lnTo>
                    <a:lnTo>
                      <a:pt x="50" y="352"/>
                    </a:lnTo>
                    <a:lnTo>
                      <a:pt x="35" y="380"/>
                    </a:lnTo>
                    <a:lnTo>
                      <a:pt x="36" y="411"/>
                    </a:lnTo>
                    <a:lnTo>
                      <a:pt x="59" y="451"/>
                    </a:lnTo>
                    <a:lnTo>
                      <a:pt x="76" y="474"/>
                    </a:lnTo>
                    <a:lnTo>
                      <a:pt x="95" y="496"/>
                    </a:lnTo>
                    <a:lnTo>
                      <a:pt x="116" y="523"/>
                    </a:lnTo>
                    <a:lnTo>
                      <a:pt x="137" y="548"/>
                    </a:lnTo>
                    <a:lnTo>
                      <a:pt x="158" y="574"/>
                    </a:lnTo>
                    <a:lnTo>
                      <a:pt x="179" y="601"/>
                    </a:lnTo>
                    <a:lnTo>
                      <a:pt x="196" y="628"/>
                    </a:lnTo>
                    <a:lnTo>
                      <a:pt x="213" y="652"/>
                    </a:lnTo>
                    <a:lnTo>
                      <a:pt x="234" y="700"/>
                    </a:lnTo>
                    <a:lnTo>
                      <a:pt x="234" y="742"/>
                    </a:lnTo>
                    <a:lnTo>
                      <a:pt x="225" y="757"/>
                    </a:lnTo>
                    <a:lnTo>
                      <a:pt x="204" y="774"/>
                    </a:lnTo>
                    <a:lnTo>
                      <a:pt x="164" y="837"/>
                    </a:lnTo>
                    <a:lnTo>
                      <a:pt x="150" y="833"/>
                    </a:lnTo>
                    <a:lnTo>
                      <a:pt x="164" y="780"/>
                    </a:lnTo>
                    <a:lnTo>
                      <a:pt x="175" y="759"/>
                    </a:lnTo>
                    <a:lnTo>
                      <a:pt x="198" y="736"/>
                    </a:lnTo>
                    <a:lnTo>
                      <a:pt x="194" y="702"/>
                    </a:lnTo>
                    <a:lnTo>
                      <a:pt x="169" y="660"/>
                    </a:lnTo>
                    <a:lnTo>
                      <a:pt x="152" y="637"/>
                    </a:lnTo>
                    <a:lnTo>
                      <a:pt x="135" y="612"/>
                    </a:lnTo>
                    <a:lnTo>
                      <a:pt x="114" y="588"/>
                    </a:lnTo>
                    <a:lnTo>
                      <a:pt x="93" y="561"/>
                    </a:lnTo>
                    <a:lnTo>
                      <a:pt x="73" y="534"/>
                    </a:lnTo>
                    <a:lnTo>
                      <a:pt x="54" y="508"/>
                    </a:lnTo>
                    <a:lnTo>
                      <a:pt x="35" y="481"/>
                    </a:lnTo>
                    <a:lnTo>
                      <a:pt x="19" y="456"/>
                    </a:lnTo>
                    <a:lnTo>
                      <a:pt x="0" y="409"/>
                    </a:lnTo>
                    <a:lnTo>
                      <a:pt x="2" y="367"/>
                    </a:lnTo>
                    <a:lnTo>
                      <a:pt x="16" y="342"/>
                    </a:lnTo>
                    <a:lnTo>
                      <a:pt x="36" y="314"/>
                    </a:lnTo>
                    <a:lnTo>
                      <a:pt x="61" y="262"/>
                    </a:lnTo>
                    <a:lnTo>
                      <a:pt x="54" y="243"/>
                    </a:lnTo>
                    <a:lnTo>
                      <a:pt x="40" y="226"/>
                    </a:lnTo>
                    <a:lnTo>
                      <a:pt x="25" y="188"/>
                    </a:lnTo>
                    <a:lnTo>
                      <a:pt x="35" y="173"/>
                    </a:lnTo>
                    <a:lnTo>
                      <a:pt x="55" y="150"/>
                    </a:lnTo>
                    <a:lnTo>
                      <a:pt x="86" y="124"/>
                    </a:lnTo>
                    <a:lnTo>
                      <a:pt x="122" y="95"/>
                    </a:lnTo>
                    <a:lnTo>
                      <a:pt x="158" y="67"/>
                    </a:lnTo>
                    <a:lnTo>
                      <a:pt x="192" y="40"/>
                    </a:lnTo>
                    <a:lnTo>
                      <a:pt x="221" y="17"/>
                    </a:lnTo>
                    <a:lnTo>
                      <a:pt x="240" y="0"/>
                    </a:lnTo>
                    <a:lnTo>
                      <a:pt x="249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74"/>
              <p:cNvSpPr>
                <a:spLocks/>
              </p:cNvSpPr>
              <p:nvPr/>
            </p:nvSpPr>
            <p:spPr bwMode="auto">
              <a:xfrm>
                <a:off x="3792538" y="4267201"/>
                <a:ext cx="147638" cy="635000"/>
              </a:xfrm>
              <a:custGeom>
                <a:avLst/>
                <a:gdLst>
                  <a:gd name="T0" fmla="*/ 117188071 w 186"/>
                  <a:gd name="T1" fmla="*/ 6315826 h 799"/>
                  <a:gd name="T2" fmla="*/ 107737654 w 186"/>
                  <a:gd name="T3" fmla="*/ 20843736 h 799"/>
                  <a:gd name="T4" fmla="*/ 100177137 w 186"/>
                  <a:gd name="T5" fmla="*/ 31580722 h 799"/>
                  <a:gd name="T6" fmla="*/ 93246091 w 186"/>
                  <a:gd name="T7" fmla="*/ 43581345 h 799"/>
                  <a:gd name="T8" fmla="*/ 77495662 w 186"/>
                  <a:gd name="T9" fmla="*/ 71372731 h 799"/>
                  <a:gd name="T10" fmla="*/ 60483960 w 186"/>
                  <a:gd name="T11" fmla="*/ 101058774 h 799"/>
                  <a:gd name="T12" fmla="*/ 46623443 w 186"/>
                  <a:gd name="T13" fmla="*/ 132639509 h 799"/>
                  <a:gd name="T14" fmla="*/ 33392383 w 186"/>
                  <a:gd name="T15" fmla="*/ 161062704 h 799"/>
                  <a:gd name="T16" fmla="*/ 22681482 w 186"/>
                  <a:gd name="T17" fmla="*/ 199591059 h 799"/>
                  <a:gd name="T18" fmla="*/ 25831885 w 186"/>
                  <a:gd name="T19" fmla="*/ 209065242 h 799"/>
                  <a:gd name="T20" fmla="*/ 34652068 w 186"/>
                  <a:gd name="T21" fmla="*/ 222329506 h 799"/>
                  <a:gd name="T22" fmla="*/ 47883128 w 186"/>
                  <a:gd name="T23" fmla="*/ 239383105 h 799"/>
                  <a:gd name="T24" fmla="*/ 61744439 w 186"/>
                  <a:gd name="T25" fmla="*/ 259595014 h 799"/>
                  <a:gd name="T26" fmla="*/ 74975498 w 186"/>
                  <a:gd name="T27" fmla="*/ 284859105 h 799"/>
                  <a:gd name="T28" fmla="*/ 86946078 w 186"/>
                  <a:gd name="T29" fmla="*/ 315176968 h 799"/>
                  <a:gd name="T30" fmla="*/ 98916659 w 186"/>
                  <a:gd name="T31" fmla="*/ 390339010 h 799"/>
                  <a:gd name="T32" fmla="*/ 96396495 w 186"/>
                  <a:gd name="T33" fmla="*/ 414341049 h 799"/>
                  <a:gd name="T34" fmla="*/ 90725927 w 186"/>
                  <a:gd name="T35" fmla="*/ 448448347 h 799"/>
                  <a:gd name="T36" fmla="*/ 88205763 w 186"/>
                  <a:gd name="T37" fmla="*/ 499609145 h 799"/>
                  <a:gd name="T38" fmla="*/ 81275511 w 186"/>
                  <a:gd name="T39" fmla="*/ 504662122 h 799"/>
                  <a:gd name="T40" fmla="*/ 58594035 w 186"/>
                  <a:gd name="T41" fmla="*/ 459185327 h 799"/>
                  <a:gd name="T42" fmla="*/ 65524288 w 186"/>
                  <a:gd name="T43" fmla="*/ 385917854 h 799"/>
                  <a:gd name="T44" fmla="*/ 64264603 w 186"/>
                  <a:gd name="T45" fmla="*/ 334125235 h 799"/>
                  <a:gd name="T46" fmla="*/ 57333556 w 186"/>
                  <a:gd name="T47" fmla="*/ 298123369 h 799"/>
                  <a:gd name="T48" fmla="*/ 45362964 w 186"/>
                  <a:gd name="T49" fmla="*/ 274122124 h 799"/>
                  <a:gd name="T50" fmla="*/ 0 w 186"/>
                  <a:gd name="T51" fmla="*/ 200853906 h 799"/>
                  <a:gd name="T52" fmla="*/ 1889925 w 186"/>
                  <a:gd name="T53" fmla="*/ 185063948 h 799"/>
                  <a:gd name="T54" fmla="*/ 12600823 w 186"/>
                  <a:gd name="T55" fmla="*/ 161062704 h 799"/>
                  <a:gd name="T56" fmla="*/ 27091577 w 186"/>
                  <a:gd name="T57" fmla="*/ 132639509 h 799"/>
                  <a:gd name="T58" fmla="*/ 45362964 w 186"/>
                  <a:gd name="T59" fmla="*/ 99795132 h 799"/>
                  <a:gd name="T60" fmla="*/ 54813392 w 186"/>
                  <a:gd name="T61" fmla="*/ 84636995 h 799"/>
                  <a:gd name="T62" fmla="*/ 64264603 w 186"/>
                  <a:gd name="T63" fmla="*/ 68846243 h 799"/>
                  <a:gd name="T64" fmla="*/ 73715019 w 186"/>
                  <a:gd name="T65" fmla="*/ 53055490 h 799"/>
                  <a:gd name="T66" fmla="*/ 83795675 w 186"/>
                  <a:gd name="T67" fmla="*/ 38528367 h 799"/>
                  <a:gd name="T68" fmla="*/ 91986406 w 186"/>
                  <a:gd name="T69" fmla="*/ 26527745 h 799"/>
                  <a:gd name="T70" fmla="*/ 98916659 w 186"/>
                  <a:gd name="T71" fmla="*/ 15790759 h 799"/>
                  <a:gd name="T72" fmla="*/ 110887264 w 186"/>
                  <a:gd name="T73" fmla="*/ 0 h 799"/>
                  <a:gd name="T74" fmla="*/ 117188071 w 186"/>
                  <a:gd name="T75" fmla="*/ 6315826 h 799"/>
                  <a:gd name="T76" fmla="*/ 117188071 w 186"/>
                  <a:gd name="T77" fmla="*/ 6315826 h 79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6"/>
                  <a:gd name="T118" fmla="*/ 0 h 799"/>
                  <a:gd name="T119" fmla="*/ 186 w 186"/>
                  <a:gd name="T120" fmla="*/ 799 h 79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6" h="799">
                    <a:moveTo>
                      <a:pt x="186" y="10"/>
                    </a:moveTo>
                    <a:lnTo>
                      <a:pt x="171" y="33"/>
                    </a:lnTo>
                    <a:lnTo>
                      <a:pt x="159" y="50"/>
                    </a:lnTo>
                    <a:lnTo>
                      <a:pt x="148" y="69"/>
                    </a:lnTo>
                    <a:lnTo>
                      <a:pt x="123" y="113"/>
                    </a:lnTo>
                    <a:lnTo>
                      <a:pt x="96" y="160"/>
                    </a:lnTo>
                    <a:lnTo>
                      <a:pt x="74" y="210"/>
                    </a:lnTo>
                    <a:lnTo>
                      <a:pt x="53" y="255"/>
                    </a:lnTo>
                    <a:lnTo>
                      <a:pt x="36" y="316"/>
                    </a:lnTo>
                    <a:lnTo>
                      <a:pt x="41" y="331"/>
                    </a:lnTo>
                    <a:lnTo>
                      <a:pt x="55" y="352"/>
                    </a:lnTo>
                    <a:lnTo>
                      <a:pt x="76" y="379"/>
                    </a:lnTo>
                    <a:lnTo>
                      <a:pt x="98" y="411"/>
                    </a:lnTo>
                    <a:lnTo>
                      <a:pt x="119" y="451"/>
                    </a:lnTo>
                    <a:lnTo>
                      <a:pt x="138" y="499"/>
                    </a:lnTo>
                    <a:lnTo>
                      <a:pt x="157" y="618"/>
                    </a:lnTo>
                    <a:lnTo>
                      <a:pt x="153" y="656"/>
                    </a:lnTo>
                    <a:lnTo>
                      <a:pt x="144" y="710"/>
                    </a:lnTo>
                    <a:lnTo>
                      <a:pt x="140" y="791"/>
                    </a:lnTo>
                    <a:lnTo>
                      <a:pt x="129" y="799"/>
                    </a:lnTo>
                    <a:lnTo>
                      <a:pt x="93" y="727"/>
                    </a:lnTo>
                    <a:lnTo>
                      <a:pt x="104" y="611"/>
                    </a:lnTo>
                    <a:lnTo>
                      <a:pt x="102" y="529"/>
                    </a:lnTo>
                    <a:lnTo>
                      <a:pt x="91" y="472"/>
                    </a:lnTo>
                    <a:lnTo>
                      <a:pt x="72" y="434"/>
                    </a:lnTo>
                    <a:lnTo>
                      <a:pt x="0" y="318"/>
                    </a:lnTo>
                    <a:lnTo>
                      <a:pt x="3" y="293"/>
                    </a:lnTo>
                    <a:lnTo>
                      <a:pt x="20" y="255"/>
                    </a:lnTo>
                    <a:lnTo>
                      <a:pt x="43" y="210"/>
                    </a:lnTo>
                    <a:lnTo>
                      <a:pt x="72" y="158"/>
                    </a:lnTo>
                    <a:lnTo>
                      <a:pt x="87" y="134"/>
                    </a:lnTo>
                    <a:lnTo>
                      <a:pt x="102" y="109"/>
                    </a:lnTo>
                    <a:lnTo>
                      <a:pt x="117" y="84"/>
                    </a:lnTo>
                    <a:lnTo>
                      <a:pt x="133" y="61"/>
                    </a:lnTo>
                    <a:lnTo>
                      <a:pt x="146" y="42"/>
                    </a:lnTo>
                    <a:lnTo>
                      <a:pt x="157" y="25"/>
                    </a:lnTo>
                    <a:lnTo>
                      <a:pt x="176" y="0"/>
                    </a:lnTo>
                    <a:lnTo>
                      <a:pt x="18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75"/>
              <p:cNvSpPr>
                <a:spLocks/>
              </p:cNvSpPr>
              <p:nvPr/>
            </p:nvSpPr>
            <p:spPr bwMode="auto">
              <a:xfrm>
                <a:off x="3911601" y="4541838"/>
                <a:ext cx="101600" cy="338138"/>
              </a:xfrm>
              <a:custGeom>
                <a:avLst/>
                <a:gdLst>
                  <a:gd name="T0" fmla="*/ 9304668 w 129"/>
                  <a:gd name="T1" fmla="*/ 3164972 h 425"/>
                  <a:gd name="T2" fmla="*/ 17368872 w 129"/>
                  <a:gd name="T3" fmla="*/ 28485545 h 425"/>
                  <a:gd name="T4" fmla="*/ 25432286 w 129"/>
                  <a:gd name="T5" fmla="*/ 58870232 h 425"/>
                  <a:gd name="T6" fmla="*/ 35357583 w 129"/>
                  <a:gd name="T7" fmla="*/ 79125885 h 425"/>
                  <a:gd name="T8" fmla="*/ 45902713 w 129"/>
                  <a:gd name="T9" fmla="*/ 103180618 h 425"/>
                  <a:gd name="T10" fmla="*/ 56447855 w 129"/>
                  <a:gd name="T11" fmla="*/ 131032863 h 425"/>
                  <a:gd name="T12" fmla="*/ 66992985 w 129"/>
                  <a:gd name="T13" fmla="*/ 158885083 h 425"/>
                  <a:gd name="T14" fmla="*/ 80019832 w 129"/>
                  <a:gd name="T15" fmla="*/ 213957056 h 425"/>
                  <a:gd name="T16" fmla="*/ 78779367 w 129"/>
                  <a:gd name="T17" fmla="*/ 239277618 h 425"/>
                  <a:gd name="T18" fmla="*/ 72576257 w 129"/>
                  <a:gd name="T19" fmla="*/ 259534068 h 425"/>
                  <a:gd name="T20" fmla="*/ 65752521 w 129"/>
                  <a:gd name="T21" fmla="*/ 268395668 h 425"/>
                  <a:gd name="T22" fmla="*/ 58929572 w 129"/>
                  <a:gd name="T23" fmla="*/ 269028980 h 425"/>
                  <a:gd name="T24" fmla="*/ 50244733 w 129"/>
                  <a:gd name="T25" fmla="*/ 255102472 h 425"/>
                  <a:gd name="T26" fmla="*/ 49004268 w 129"/>
                  <a:gd name="T27" fmla="*/ 153820971 h 425"/>
                  <a:gd name="T28" fmla="*/ 37218674 w 129"/>
                  <a:gd name="T29" fmla="*/ 119005497 h 425"/>
                  <a:gd name="T30" fmla="*/ 29154473 w 129"/>
                  <a:gd name="T31" fmla="*/ 98116506 h 425"/>
                  <a:gd name="T32" fmla="*/ 19849801 w 129"/>
                  <a:gd name="T33" fmla="*/ 76594227 h 425"/>
                  <a:gd name="T34" fmla="*/ 11785598 w 129"/>
                  <a:gd name="T35" fmla="*/ 55071948 h 425"/>
                  <a:gd name="T36" fmla="*/ 5582486 w 129"/>
                  <a:gd name="T37" fmla="*/ 36081316 h 425"/>
                  <a:gd name="T38" fmla="*/ 0 w 129"/>
                  <a:gd name="T39" fmla="*/ 5697426 h 425"/>
                  <a:gd name="T40" fmla="*/ 3101556 w 129"/>
                  <a:gd name="T41" fmla="*/ 0 h 425"/>
                  <a:gd name="T42" fmla="*/ 9304668 w 129"/>
                  <a:gd name="T43" fmla="*/ 3164972 h 425"/>
                  <a:gd name="T44" fmla="*/ 9304668 w 129"/>
                  <a:gd name="T45" fmla="*/ 3164972 h 42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9"/>
                  <a:gd name="T70" fmla="*/ 0 h 425"/>
                  <a:gd name="T71" fmla="*/ 129 w 129"/>
                  <a:gd name="T72" fmla="*/ 425 h 42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9" h="425">
                    <a:moveTo>
                      <a:pt x="15" y="5"/>
                    </a:moveTo>
                    <a:lnTo>
                      <a:pt x="28" y="45"/>
                    </a:lnTo>
                    <a:lnTo>
                      <a:pt x="41" y="93"/>
                    </a:lnTo>
                    <a:lnTo>
                      <a:pt x="57" y="125"/>
                    </a:lnTo>
                    <a:lnTo>
                      <a:pt x="74" y="163"/>
                    </a:lnTo>
                    <a:lnTo>
                      <a:pt x="91" y="207"/>
                    </a:lnTo>
                    <a:lnTo>
                      <a:pt x="108" y="251"/>
                    </a:lnTo>
                    <a:lnTo>
                      <a:pt x="129" y="338"/>
                    </a:lnTo>
                    <a:lnTo>
                      <a:pt x="127" y="378"/>
                    </a:lnTo>
                    <a:lnTo>
                      <a:pt x="117" y="410"/>
                    </a:lnTo>
                    <a:lnTo>
                      <a:pt x="106" y="424"/>
                    </a:lnTo>
                    <a:lnTo>
                      <a:pt x="95" y="425"/>
                    </a:lnTo>
                    <a:lnTo>
                      <a:pt x="81" y="403"/>
                    </a:lnTo>
                    <a:lnTo>
                      <a:pt x="79" y="243"/>
                    </a:lnTo>
                    <a:lnTo>
                      <a:pt x="60" y="188"/>
                    </a:lnTo>
                    <a:lnTo>
                      <a:pt x="47" y="155"/>
                    </a:lnTo>
                    <a:lnTo>
                      <a:pt x="32" y="121"/>
                    </a:lnTo>
                    <a:lnTo>
                      <a:pt x="19" y="87"/>
                    </a:lnTo>
                    <a:lnTo>
                      <a:pt x="9" y="57"/>
                    </a:lnTo>
                    <a:lnTo>
                      <a:pt x="0" y="9"/>
                    </a:lnTo>
                    <a:lnTo>
                      <a:pt x="5" y="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76"/>
              <p:cNvSpPr>
                <a:spLocks/>
              </p:cNvSpPr>
              <p:nvPr/>
            </p:nvSpPr>
            <p:spPr bwMode="auto">
              <a:xfrm>
                <a:off x="3927476" y="4851401"/>
                <a:ext cx="247650" cy="55563"/>
              </a:xfrm>
              <a:custGeom>
                <a:avLst/>
                <a:gdLst>
                  <a:gd name="T0" fmla="*/ 52630009 w 311"/>
                  <a:gd name="T1" fmla="*/ 21434794 h 71"/>
                  <a:gd name="T2" fmla="*/ 15218133 w 311"/>
                  <a:gd name="T3" fmla="*/ 33683697 h 71"/>
                  <a:gd name="T4" fmla="*/ 0 w 311"/>
                  <a:gd name="T5" fmla="*/ 26946490 h 71"/>
                  <a:gd name="T6" fmla="*/ 633857 w 311"/>
                  <a:gd name="T7" fmla="*/ 20210060 h 71"/>
                  <a:gd name="T8" fmla="*/ 8243321 w 311"/>
                  <a:gd name="T9" fmla="*/ 12860879 h 71"/>
                  <a:gd name="T10" fmla="*/ 51361487 w 311"/>
                  <a:gd name="T11" fmla="*/ 0 h 71"/>
                  <a:gd name="T12" fmla="*/ 93846597 w 311"/>
                  <a:gd name="T13" fmla="*/ 20210060 h 71"/>
                  <a:gd name="T14" fmla="*/ 143305732 w 311"/>
                  <a:gd name="T15" fmla="*/ 31846206 h 71"/>
                  <a:gd name="T16" fmla="*/ 194033350 w 311"/>
                  <a:gd name="T17" fmla="*/ 33683697 h 71"/>
                  <a:gd name="T18" fmla="*/ 197204225 w 311"/>
                  <a:gd name="T19" fmla="*/ 38582630 h 71"/>
                  <a:gd name="T20" fmla="*/ 194033350 w 311"/>
                  <a:gd name="T21" fmla="*/ 43482345 h 71"/>
                  <a:gd name="T22" fmla="*/ 121112797 w 311"/>
                  <a:gd name="T23" fmla="*/ 42257612 h 71"/>
                  <a:gd name="T24" fmla="*/ 52630009 w 311"/>
                  <a:gd name="T25" fmla="*/ 21434794 h 71"/>
                  <a:gd name="T26" fmla="*/ 52630009 w 311"/>
                  <a:gd name="T27" fmla="*/ 21434794 h 7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11"/>
                  <a:gd name="T43" fmla="*/ 0 h 71"/>
                  <a:gd name="T44" fmla="*/ 311 w 311"/>
                  <a:gd name="T45" fmla="*/ 71 h 7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11" h="71">
                    <a:moveTo>
                      <a:pt x="83" y="35"/>
                    </a:moveTo>
                    <a:lnTo>
                      <a:pt x="24" y="55"/>
                    </a:lnTo>
                    <a:lnTo>
                      <a:pt x="0" y="44"/>
                    </a:lnTo>
                    <a:lnTo>
                      <a:pt x="1" y="33"/>
                    </a:lnTo>
                    <a:lnTo>
                      <a:pt x="13" y="21"/>
                    </a:lnTo>
                    <a:lnTo>
                      <a:pt x="81" y="0"/>
                    </a:lnTo>
                    <a:lnTo>
                      <a:pt x="148" y="33"/>
                    </a:lnTo>
                    <a:lnTo>
                      <a:pt x="226" y="52"/>
                    </a:lnTo>
                    <a:lnTo>
                      <a:pt x="306" y="55"/>
                    </a:lnTo>
                    <a:lnTo>
                      <a:pt x="311" y="63"/>
                    </a:lnTo>
                    <a:lnTo>
                      <a:pt x="306" y="71"/>
                    </a:lnTo>
                    <a:lnTo>
                      <a:pt x="191" y="69"/>
                    </a:lnTo>
                    <a:lnTo>
                      <a:pt x="83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Freeform 77"/>
              <p:cNvSpPr>
                <a:spLocks/>
              </p:cNvSpPr>
              <p:nvPr/>
            </p:nvSpPr>
            <p:spPr bwMode="auto">
              <a:xfrm>
                <a:off x="3709988" y="4892676"/>
                <a:ext cx="593725" cy="157163"/>
              </a:xfrm>
              <a:custGeom>
                <a:avLst/>
                <a:gdLst>
                  <a:gd name="T0" fmla="*/ 156461201 w 749"/>
                  <a:gd name="T1" fmla="*/ 8273795 h 197"/>
                  <a:gd name="T2" fmla="*/ 120645089 w 749"/>
                  <a:gd name="T3" fmla="*/ 21639829 h 197"/>
                  <a:gd name="T4" fmla="*/ 83571746 w 749"/>
                  <a:gd name="T5" fmla="*/ 28640368 h 197"/>
                  <a:gd name="T6" fmla="*/ 8168673 w 749"/>
                  <a:gd name="T7" fmla="*/ 38824048 h 197"/>
                  <a:gd name="T8" fmla="*/ 15708744 w 749"/>
                  <a:gd name="T9" fmla="*/ 52825923 h 197"/>
                  <a:gd name="T10" fmla="*/ 32046091 w 749"/>
                  <a:gd name="T11" fmla="*/ 66191156 h 197"/>
                  <a:gd name="T12" fmla="*/ 57180718 w 749"/>
                  <a:gd name="T13" fmla="*/ 78283928 h 197"/>
                  <a:gd name="T14" fmla="*/ 84828159 w 749"/>
                  <a:gd name="T15" fmla="*/ 88467609 h 197"/>
                  <a:gd name="T16" fmla="*/ 143265290 w 749"/>
                  <a:gd name="T17" fmla="*/ 100560380 h 197"/>
                  <a:gd name="T18" fmla="*/ 185365849 w 749"/>
                  <a:gd name="T19" fmla="*/ 101196212 h 197"/>
                  <a:gd name="T20" fmla="*/ 228094267 w 749"/>
                  <a:gd name="T21" fmla="*/ 87194349 h 197"/>
                  <a:gd name="T22" fmla="*/ 248201642 w 749"/>
                  <a:gd name="T23" fmla="*/ 76374837 h 197"/>
                  <a:gd name="T24" fmla="*/ 269565430 w 749"/>
                  <a:gd name="T25" fmla="*/ 66191156 h 197"/>
                  <a:gd name="T26" fmla="*/ 305381542 w 749"/>
                  <a:gd name="T27" fmla="*/ 60463085 h 197"/>
                  <a:gd name="T28" fmla="*/ 341827050 w 749"/>
                  <a:gd name="T29" fmla="*/ 61736345 h 197"/>
                  <a:gd name="T30" fmla="*/ 407175620 w 749"/>
                  <a:gd name="T31" fmla="*/ 92922420 h 197"/>
                  <a:gd name="T32" fmla="*/ 468126446 w 749"/>
                  <a:gd name="T33" fmla="*/ 80829649 h 197"/>
                  <a:gd name="T34" fmla="*/ 470640066 w 749"/>
                  <a:gd name="T35" fmla="*/ 90376700 h 197"/>
                  <a:gd name="T36" fmla="*/ 439222590 w 749"/>
                  <a:gd name="T37" fmla="*/ 105015217 h 197"/>
                  <a:gd name="T38" fmla="*/ 424141663 w 749"/>
                  <a:gd name="T39" fmla="*/ 111379918 h 197"/>
                  <a:gd name="T40" fmla="*/ 407175620 w 749"/>
                  <a:gd name="T41" fmla="*/ 114562268 h 197"/>
                  <a:gd name="T42" fmla="*/ 391466883 w 749"/>
                  <a:gd name="T43" fmla="*/ 107560938 h 197"/>
                  <a:gd name="T44" fmla="*/ 365704458 w 749"/>
                  <a:gd name="T45" fmla="*/ 92922420 h 197"/>
                  <a:gd name="T46" fmla="*/ 328631139 w 749"/>
                  <a:gd name="T47" fmla="*/ 82102908 h 197"/>
                  <a:gd name="T48" fmla="*/ 278362703 w 749"/>
                  <a:gd name="T49" fmla="*/ 89103441 h 197"/>
                  <a:gd name="T50" fmla="*/ 233749318 w 749"/>
                  <a:gd name="T51" fmla="*/ 108834197 h 197"/>
                  <a:gd name="T52" fmla="*/ 211128323 w 749"/>
                  <a:gd name="T53" fmla="*/ 118380450 h 197"/>
                  <a:gd name="T54" fmla="*/ 187250866 w 749"/>
                  <a:gd name="T55" fmla="*/ 125381780 h 197"/>
                  <a:gd name="T56" fmla="*/ 140752463 w 749"/>
                  <a:gd name="T57" fmla="*/ 120926969 h 197"/>
                  <a:gd name="T58" fmla="*/ 77916695 w 749"/>
                  <a:gd name="T59" fmla="*/ 102469471 h 197"/>
                  <a:gd name="T60" fmla="*/ 47754828 w 749"/>
                  <a:gd name="T61" fmla="*/ 88467609 h 197"/>
                  <a:gd name="T62" fmla="*/ 22621001 w 749"/>
                  <a:gd name="T63" fmla="*/ 72555857 h 197"/>
                  <a:gd name="T64" fmla="*/ 5027241 w 749"/>
                  <a:gd name="T65" fmla="*/ 54098385 h 197"/>
                  <a:gd name="T66" fmla="*/ 0 w 749"/>
                  <a:gd name="T67" fmla="*/ 33731809 h 197"/>
                  <a:gd name="T68" fmla="*/ 3770035 w 749"/>
                  <a:gd name="T69" fmla="*/ 29913627 h 197"/>
                  <a:gd name="T70" fmla="*/ 152691167 w 749"/>
                  <a:gd name="T71" fmla="*/ 0 h 197"/>
                  <a:gd name="T72" fmla="*/ 156461201 w 749"/>
                  <a:gd name="T73" fmla="*/ 8273795 h 197"/>
                  <a:gd name="T74" fmla="*/ 156461201 w 749"/>
                  <a:gd name="T75" fmla="*/ 8273795 h 19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49"/>
                  <a:gd name="T115" fmla="*/ 0 h 197"/>
                  <a:gd name="T116" fmla="*/ 749 w 749"/>
                  <a:gd name="T117" fmla="*/ 197 h 19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49" h="197">
                    <a:moveTo>
                      <a:pt x="249" y="13"/>
                    </a:moveTo>
                    <a:lnTo>
                      <a:pt x="192" y="34"/>
                    </a:lnTo>
                    <a:lnTo>
                      <a:pt x="133" y="45"/>
                    </a:lnTo>
                    <a:lnTo>
                      <a:pt x="13" y="61"/>
                    </a:lnTo>
                    <a:lnTo>
                      <a:pt x="25" y="83"/>
                    </a:lnTo>
                    <a:lnTo>
                      <a:pt x="51" y="104"/>
                    </a:lnTo>
                    <a:lnTo>
                      <a:pt x="91" y="123"/>
                    </a:lnTo>
                    <a:lnTo>
                      <a:pt x="135" y="139"/>
                    </a:lnTo>
                    <a:lnTo>
                      <a:pt x="228" y="158"/>
                    </a:lnTo>
                    <a:lnTo>
                      <a:pt x="295" y="159"/>
                    </a:lnTo>
                    <a:lnTo>
                      <a:pt x="363" y="137"/>
                    </a:lnTo>
                    <a:lnTo>
                      <a:pt x="395" y="120"/>
                    </a:lnTo>
                    <a:lnTo>
                      <a:pt x="429" y="104"/>
                    </a:lnTo>
                    <a:lnTo>
                      <a:pt x="486" y="95"/>
                    </a:lnTo>
                    <a:lnTo>
                      <a:pt x="544" y="97"/>
                    </a:lnTo>
                    <a:lnTo>
                      <a:pt x="648" y="146"/>
                    </a:lnTo>
                    <a:lnTo>
                      <a:pt x="745" y="127"/>
                    </a:lnTo>
                    <a:lnTo>
                      <a:pt x="749" y="142"/>
                    </a:lnTo>
                    <a:lnTo>
                      <a:pt x="699" y="165"/>
                    </a:lnTo>
                    <a:lnTo>
                      <a:pt x="675" y="175"/>
                    </a:lnTo>
                    <a:lnTo>
                      <a:pt x="648" y="180"/>
                    </a:lnTo>
                    <a:lnTo>
                      <a:pt x="623" y="169"/>
                    </a:lnTo>
                    <a:lnTo>
                      <a:pt x="582" y="146"/>
                    </a:lnTo>
                    <a:lnTo>
                      <a:pt x="523" y="129"/>
                    </a:lnTo>
                    <a:lnTo>
                      <a:pt x="443" y="140"/>
                    </a:lnTo>
                    <a:lnTo>
                      <a:pt x="372" y="171"/>
                    </a:lnTo>
                    <a:lnTo>
                      <a:pt x="336" y="186"/>
                    </a:lnTo>
                    <a:lnTo>
                      <a:pt x="298" y="197"/>
                    </a:lnTo>
                    <a:lnTo>
                      <a:pt x="224" y="190"/>
                    </a:lnTo>
                    <a:lnTo>
                      <a:pt x="124" y="161"/>
                    </a:lnTo>
                    <a:lnTo>
                      <a:pt x="76" y="139"/>
                    </a:lnTo>
                    <a:lnTo>
                      <a:pt x="36" y="114"/>
                    </a:lnTo>
                    <a:lnTo>
                      <a:pt x="8" y="85"/>
                    </a:lnTo>
                    <a:lnTo>
                      <a:pt x="0" y="53"/>
                    </a:lnTo>
                    <a:lnTo>
                      <a:pt x="6" y="47"/>
                    </a:lnTo>
                    <a:lnTo>
                      <a:pt x="243" y="0"/>
                    </a:lnTo>
                    <a:lnTo>
                      <a:pt x="249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78"/>
              <p:cNvSpPr>
                <a:spLocks/>
              </p:cNvSpPr>
              <p:nvPr/>
            </p:nvSpPr>
            <p:spPr bwMode="auto">
              <a:xfrm>
                <a:off x="3895726" y="4949826"/>
                <a:ext cx="58738" cy="96838"/>
              </a:xfrm>
              <a:custGeom>
                <a:avLst/>
                <a:gdLst>
                  <a:gd name="T0" fmla="*/ 44103501 w 74"/>
                  <a:gd name="T1" fmla="*/ 68044578 h 122"/>
                  <a:gd name="T2" fmla="*/ 46623678 w 74"/>
                  <a:gd name="T3" fmla="*/ 73084915 h 122"/>
                  <a:gd name="T4" fmla="*/ 41583324 w 74"/>
                  <a:gd name="T5" fmla="*/ 76865565 h 122"/>
                  <a:gd name="T6" fmla="*/ 25201773 w 74"/>
                  <a:gd name="T7" fmla="*/ 74345396 h 122"/>
                  <a:gd name="T8" fmla="*/ 22681596 w 74"/>
                  <a:gd name="T9" fmla="*/ 68044578 h 122"/>
                  <a:gd name="T10" fmla="*/ 16381551 w 74"/>
                  <a:gd name="T11" fmla="*/ 35912614 h 122"/>
                  <a:gd name="T12" fmla="*/ 11970644 w 74"/>
                  <a:gd name="T13" fmla="*/ 22681524 h 122"/>
                  <a:gd name="T14" fmla="*/ 1260486 w 74"/>
                  <a:gd name="T15" fmla="*/ 6930268 h 122"/>
                  <a:gd name="T16" fmla="*/ 0 w 74"/>
                  <a:gd name="T17" fmla="*/ 1260482 h 122"/>
                  <a:gd name="T18" fmla="*/ 5670597 w 74"/>
                  <a:gd name="T19" fmla="*/ 0 h 122"/>
                  <a:gd name="T20" fmla="*/ 35912728 w 74"/>
                  <a:gd name="T21" fmla="*/ 27721867 h 122"/>
                  <a:gd name="T22" fmla="*/ 44103501 w 74"/>
                  <a:gd name="T23" fmla="*/ 68044578 h 122"/>
                  <a:gd name="T24" fmla="*/ 44103501 w 74"/>
                  <a:gd name="T25" fmla="*/ 68044578 h 1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4"/>
                  <a:gd name="T40" fmla="*/ 0 h 122"/>
                  <a:gd name="T41" fmla="*/ 74 w 74"/>
                  <a:gd name="T42" fmla="*/ 122 h 12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4" h="122">
                    <a:moveTo>
                      <a:pt x="70" y="108"/>
                    </a:moveTo>
                    <a:lnTo>
                      <a:pt x="74" y="116"/>
                    </a:lnTo>
                    <a:lnTo>
                      <a:pt x="66" y="122"/>
                    </a:lnTo>
                    <a:lnTo>
                      <a:pt x="40" y="118"/>
                    </a:lnTo>
                    <a:lnTo>
                      <a:pt x="36" y="108"/>
                    </a:lnTo>
                    <a:lnTo>
                      <a:pt x="26" y="57"/>
                    </a:lnTo>
                    <a:lnTo>
                      <a:pt x="19" y="36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9" y="0"/>
                    </a:lnTo>
                    <a:lnTo>
                      <a:pt x="57" y="44"/>
                    </a:lnTo>
                    <a:lnTo>
                      <a:pt x="7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79"/>
              <p:cNvSpPr>
                <a:spLocks/>
              </p:cNvSpPr>
              <p:nvPr/>
            </p:nvSpPr>
            <p:spPr bwMode="auto">
              <a:xfrm>
                <a:off x="4498976" y="4354513"/>
                <a:ext cx="504825" cy="590550"/>
              </a:xfrm>
              <a:custGeom>
                <a:avLst/>
                <a:gdLst>
                  <a:gd name="T0" fmla="*/ 8242025 w 634"/>
                  <a:gd name="T1" fmla="*/ 0 h 743"/>
                  <a:gd name="T2" fmla="*/ 19020913 w 634"/>
                  <a:gd name="T3" fmla="*/ 30954996 h 743"/>
                  <a:gd name="T4" fmla="*/ 31066644 w 634"/>
                  <a:gd name="T5" fmla="*/ 61278111 h 743"/>
                  <a:gd name="T6" fmla="*/ 44381598 w 634"/>
                  <a:gd name="T7" fmla="*/ 89706368 h 743"/>
                  <a:gd name="T8" fmla="*/ 57695767 w 634"/>
                  <a:gd name="T9" fmla="*/ 118766531 h 743"/>
                  <a:gd name="T10" fmla="*/ 72278356 w 634"/>
                  <a:gd name="T11" fmla="*/ 145299146 h 743"/>
                  <a:gd name="T12" fmla="*/ 79252742 w 634"/>
                  <a:gd name="T13" fmla="*/ 158565454 h 743"/>
                  <a:gd name="T14" fmla="*/ 88128581 w 634"/>
                  <a:gd name="T15" fmla="*/ 171832557 h 743"/>
                  <a:gd name="T16" fmla="*/ 96371399 w 634"/>
                  <a:gd name="T17" fmla="*/ 185098865 h 743"/>
                  <a:gd name="T18" fmla="*/ 104613445 w 634"/>
                  <a:gd name="T19" fmla="*/ 197101412 h 743"/>
                  <a:gd name="T20" fmla="*/ 114123898 w 634"/>
                  <a:gd name="T21" fmla="*/ 209104804 h 743"/>
                  <a:gd name="T22" fmla="*/ 122999738 w 634"/>
                  <a:gd name="T23" fmla="*/ 221107351 h 743"/>
                  <a:gd name="T24" fmla="*/ 132510191 w 634"/>
                  <a:gd name="T25" fmla="*/ 233110694 h 743"/>
                  <a:gd name="T26" fmla="*/ 143288280 w 634"/>
                  <a:gd name="T27" fmla="*/ 243850275 h 743"/>
                  <a:gd name="T28" fmla="*/ 152798734 w 634"/>
                  <a:gd name="T29" fmla="*/ 254589856 h 743"/>
                  <a:gd name="T30" fmla="*/ 163577619 w 634"/>
                  <a:gd name="T31" fmla="*/ 265329438 h 743"/>
                  <a:gd name="T32" fmla="*/ 174355709 w 634"/>
                  <a:gd name="T33" fmla="*/ 276069019 h 743"/>
                  <a:gd name="T34" fmla="*/ 186402230 w 634"/>
                  <a:gd name="T35" fmla="*/ 285544840 h 743"/>
                  <a:gd name="T36" fmla="*/ 210494526 w 634"/>
                  <a:gd name="T37" fmla="*/ 305128362 h 743"/>
                  <a:gd name="T38" fmla="*/ 237123636 w 634"/>
                  <a:gd name="T39" fmla="*/ 321553276 h 743"/>
                  <a:gd name="T40" fmla="*/ 263752747 w 634"/>
                  <a:gd name="T41" fmla="*/ 337347106 h 743"/>
                  <a:gd name="T42" fmla="*/ 293551743 w 634"/>
                  <a:gd name="T43" fmla="*/ 351877174 h 743"/>
                  <a:gd name="T44" fmla="*/ 326520625 w 634"/>
                  <a:gd name="T45" fmla="*/ 363879722 h 743"/>
                  <a:gd name="T46" fmla="*/ 356319621 w 634"/>
                  <a:gd name="T47" fmla="*/ 374619303 h 743"/>
                  <a:gd name="T48" fmla="*/ 365830074 w 634"/>
                  <a:gd name="T49" fmla="*/ 394834705 h 743"/>
                  <a:gd name="T50" fmla="*/ 367097710 w 634"/>
                  <a:gd name="T51" fmla="*/ 421368215 h 743"/>
                  <a:gd name="T52" fmla="*/ 374705913 w 634"/>
                  <a:gd name="T53" fmla="*/ 445374105 h 743"/>
                  <a:gd name="T54" fmla="*/ 384216367 w 634"/>
                  <a:gd name="T55" fmla="*/ 454849925 h 743"/>
                  <a:gd name="T56" fmla="*/ 401968842 w 634"/>
                  <a:gd name="T57" fmla="*/ 461167139 h 743"/>
                  <a:gd name="T58" fmla="*/ 400066592 w 634"/>
                  <a:gd name="T59" fmla="*/ 469379994 h 743"/>
                  <a:gd name="T60" fmla="*/ 353783553 w 634"/>
                  <a:gd name="T61" fmla="*/ 445374105 h 743"/>
                  <a:gd name="T62" fmla="*/ 341103214 w 634"/>
                  <a:gd name="T63" fmla="*/ 423894942 h 743"/>
                  <a:gd name="T64" fmla="*/ 343004667 w 634"/>
                  <a:gd name="T65" fmla="*/ 398625192 h 743"/>
                  <a:gd name="T66" fmla="*/ 341103214 w 634"/>
                  <a:gd name="T67" fmla="*/ 392939859 h 743"/>
                  <a:gd name="T68" fmla="*/ 274530836 w 634"/>
                  <a:gd name="T69" fmla="*/ 367670209 h 743"/>
                  <a:gd name="T70" fmla="*/ 237123636 w 634"/>
                  <a:gd name="T71" fmla="*/ 345559961 h 743"/>
                  <a:gd name="T72" fmla="*/ 218102729 w 634"/>
                  <a:gd name="T73" fmla="*/ 332292858 h 743"/>
                  <a:gd name="T74" fmla="*/ 198447955 w 634"/>
                  <a:gd name="T75" fmla="*/ 319658430 h 743"/>
                  <a:gd name="T76" fmla="*/ 180695480 w 634"/>
                  <a:gd name="T77" fmla="*/ 305128362 h 743"/>
                  <a:gd name="T78" fmla="*/ 161040755 w 634"/>
                  <a:gd name="T79" fmla="*/ 290598293 h 743"/>
                  <a:gd name="T80" fmla="*/ 144556712 w 634"/>
                  <a:gd name="T81" fmla="*/ 276069019 h 743"/>
                  <a:gd name="T82" fmla="*/ 127438056 w 634"/>
                  <a:gd name="T83" fmla="*/ 261538950 h 743"/>
                  <a:gd name="T84" fmla="*/ 112855466 w 634"/>
                  <a:gd name="T85" fmla="*/ 247008882 h 743"/>
                  <a:gd name="T86" fmla="*/ 98907467 w 634"/>
                  <a:gd name="T87" fmla="*/ 234374454 h 743"/>
                  <a:gd name="T88" fmla="*/ 88128581 w 634"/>
                  <a:gd name="T89" fmla="*/ 221107351 h 743"/>
                  <a:gd name="T90" fmla="*/ 77984310 w 634"/>
                  <a:gd name="T91" fmla="*/ 209104804 h 743"/>
                  <a:gd name="T92" fmla="*/ 62767903 w 634"/>
                  <a:gd name="T93" fmla="*/ 186993711 h 743"/>
                  <a:gd name="T94" fmla="*/ 50721369 w 634"/>
                  <a:gd name="T95" fmla="*/ 162987822 h 743"/>
                  <a:gd name="T96" fmla="*/ 39309462 w 634"/>
                  <a:gd name="T97" fmla="*/ 136455206 h 743"/>
                  <a:gd name="T98" fmla="*/ 31066644 w 634"/>
                  <a:gd name="T99" fmla="*/ 110553676 h 743"/>
                  <a:gd name="T100" fmla="*/ 22824617 w 634"/>
                  <a:gd name="T101" fmla="*/ 82757274 h 743"/>
                  <a:gd name="T102" fmla="*/ 15216413 w 634"/>
                  <a:gd name="T103" fmla="*/ 54960898 h 743"/>
                  <a:gd name="T104" fmla="*/ 8242025 w 634"/>
                  <a:gd name="T105" fmla="*/ 28428269 h 743"/>
                  <a:gd name="T106" fmla="*/ 0 w 634"/>
                  <a:gd name="T107" fmla="*/ 3158608 h 743"/>
                  <a:gd name="T108" fmla="*/ 8242025 w 634"/>
                  <a:gd name="T109" fmla="*/ 0 h 743"/>
                  <a:gd name="T110" fmla="*/ 8242025 w 634"/>
                  <a:gd name="T111" fmla="*/ 0 h 74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34"/>
                  <a:gd name="T169" fmla="*/ 0 h 743"/>
                  <a:gd name="T170" fmla="*/ 634 w 634"/>
                  <a:gd name="T171" fmla="*/ 743 h 74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34" h="743">
                    <a:moveTo>
                      <a:pt x="13" y="0"/>
                    </a:moveTo>
                    <a:lnTo>
                      <a:pt x="30" y="49"/>
                    </a:lnTo>
                    <a:lnTo>
                      <a:pt x="49" y="97"/>
                    </a:lnTo>
                    <a:lnTo>
                      <a:pt x="70" y="142"/>
                    </a:lnTo>
                    <a:lnTo>
                      <a:pt x="91" y="188"/>
                    </a:lnTo>
                    <a:lnTo>
                      <a:pt x="114" y="230"/>
                    </a:lnTo>
                    <a:lnTo>
                      <a:pt x="125" y="251"/>
                    </a:lnTo>
                    <a:lnTo>
                      <a:pt x="139" y="272"/>
                    </a:lnTo>
                    <a:lnTo>
                      <a:pt x="152" y="293"/>
                    </a:lnTo>
                    <a:lnTo>
                      <a:pt x="165" y="312"/>
                    </a:lnTo>
                    <a:lnTo>
                      <a:pt x="180" y="331"/>
                    </a:lnTo>
                    <a:lnTo>
                      <a:pt x="194" y="350"/>
                    </a:lnTo>
                    <a:lnTo>
                      <a:pt x="209" y="369"/>
                    </a:lnTo>
                    <a:lnTo>
                      <a:pt x="226" y="386"/>
                    </a:lnTo>
                    <a:lnTo>
                      <a:pt x="241" y="403"/>
                    </a:lnTo>
                    <a:lnTo>
                      <a:pt x="258" y="420"/>
                    </a:lnTo>
                    <a:lnTo>
                      <a:pt x="275" y="437"/>
                    </a:lnTo>
                    <a:lnTo>
                      <a:pt x="294" y="452"/>
                    </a:lnTo>
                    <a:lnTo>
                      <a:pt x="332" y="483"/>
                    </a:lnTo>
                    <a:lnTo>
                      <a:pt x="374" y="509"/>
                    </a:lnTo>
                    <a:lnTo>
                      <a:pt x="416" y="534"/>
                    </a:lnTo>
                    <a:lnTo>
                      <a:pt x="463" y="557"/>
                    </a:lnTo>
                    <a:lnTo>
                      <a:pt x="515" y="576"/>
                    </a:lnTo>
                    <a:lnTo>
                      <a:pt x="562" y="593"/>
                    </a:lnTo>
                    <a:lnTo>
                      <a:pt x="577" y="625"/>
                    </a:lnTo>
                    <a:lnTo>
                      <a:pt x="579" y="667"/>
                    </a:lnTo>
                    <a:lnTo>
                      <a:pt x="591" y="705"/>
                    </a:lnTo>
                    <a:lnTo>
                      <a:pt x="606" y="720"/>
                    </a:lnTo>
                    <a:lnTo>
                      <a:pt x="634" y="730"/>
                    </a:lnTo>
                    <a:lnTo>
                      <a:pt x="631" y="743"/>
                    </a:lnTo>
                    <a:lnTo>
                      <a:pt x="558" y="705"/>
                    </a:lnTo>
                    <a:lnTo>
                      <a:pt x="538" y="671"/>
                    </a:lnTo>
                    <a:lnTo>
                      <a:pt x="541" y="631"/>
                    </a:lnTo>
                    <a:lnTo>
                      <a:pt x="538" y="622"/>
                    </a:lnTo>
                    <a:lnTo>
                      <a:pt x="433" y="582"/>
                    </a:lnTo>
                    <a:lnTo>
                      <a:pt x="374" y="547"/>
                    </a:lnTo>
                    <a:lnTo>
                      <a:pt x="344" y="526"/>
                    </a:lnTo>
                    <a:lnTo>
                      <a:pt x="313" y="506"/>
                    </a:lnTo>
                    <a:lnTo>
                      <a:pt x="285" y="483"/>
                    </a:lnTo>
                    <a:lnTo>
                      <a:pt x="254" y="460"/>
                    </a:lnTo>
                    <a:lnTo>
                      <a:pt x="228" y="437"/>
                    </a:lnTo>
                    <a:lnTo>
                      <a:pt x="201" y="414"/>
                    </a:lnTo>
                    <a:lnTo>
                      <a:pt x="178" y="391"/>
                    </a:lnTo>
                    <a:lnTo>
                      <a:pt x="156" y="371"/>
                    </a:lnTo>
                    <a:lnTo>
                      <a:pt x="139" y="350"/>
                    </a:lnTo>
                    <a:lnTo>
                      <a:pt x="123" y="331"/>
                    </a:lnTo>
                    <a:lnTo>
                      <a:pt x="99" y="296"/>
                    </a:lnTo>
                    <a:lnTo>
                      <a:pt x="80" y="258"/>
                    </a:lnTo>
                    <a:lnTo>
                      <a:pt x="62" y="216"/>
                    </a:lnTo>
                    <a:lnTo>
                      <a:pt x="49" y="175"/>
                    </a:lnTo>
                    <a:lnTo>
                      <a:pt x="36" y="131"/>
                    </a:lnTo>
                    <a:lnTo>
                      <a:pt x="24" y="87"/>
                    </a:lnTo>
                    <a:lnTo>
                      <a:pt x="13" y="45"/>
                    </a:lnTo>
                    <a:lnTo>
                      <a:pt x="0" y="5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80"/>
              <p:cNvSpPr>
                <a:spLocks/>
              </p:cNvSpPr>
              <p:nvPr/>
            </p:nvSpPr>
            <p:spPr bwMode="auto">
              <a:xfrm>
                <a:off x="4799013" y="4260851"/>
                <a:ext cx="428625" cy="576263"/>
              </a:xfrm>
              <a:custGeom>
                <a:avLst/>
                <a:gdLst>
                  <a:gd name="T0" fmla="*/ 6879352 w 542"/>
                  <a:gd name="T1" fmla="*/ 0 h 724"/>
                  <a:gd name="T2" fmla="*/ 16885609 w 542"/>
                  <a:gd name="T3" fmla="*/ 9502768 h 724"/>
                  <a:gd name="T4" fmla="*/ 25016037 w 542"/>
                  <a:gd name="T5" fmla="*/ 20272677 h 724"/>
                  <a:gd name="T6" fmla="*/ 45028551 w 542"/>
                  <a:gd name="T7" fmla="*/ 39911783 h 724"/>
                  <a:gd name="T8" fmla="*/ 65666610 w 542"/>
                  <a:gd name="T9" fmla="*/ 58918121 h 724"/>
                  <a:gd name="T10" fmla="*/ 85679118 w 542"/>
                  <a:gd name="T11" fmla="*/ 76656509 h 724"/>
                  <a:gd name="T12" fmla="*/ 105692442 w 542"/>
                  <a:gd name="T13" fmla="*/ 95029264 h 724"/>
                  <a:gd name="T14" fmla="*/ 126956028 w 542"/>
                  <a:gd name="T15" fmla="*/ 113401247 h 724"/>
                  <a:gd name="T16" fmla="*/ 147594076 w 542"/>
                  <a:gd name="T17" fmla="*/ 131139635 h 724"/>
                  <a:gd name="T18" fmla="*/ 166355505 w 542"/>
                  <a:gd name="T19" fmla="*/ 150145961 h 724"/>
                  <a:gd name="T20" fmla="*/ 185743265 w 542"/>
                  <a:gd name="T21" fmla="*/ 169785061 h 724"/>
                  <a:gd name="T22" fmla="*/ 202003329 w 542"/>
                  <a:gd name="T23" fmla="*/ 188790590 h 724"/>
                  <a:gd name="T24" fmla="*/ 218888982 w 542"/>
                  <a:gd name="T25" fmla="*/ 210964023 h 724"/>
                  <a:gd name="T26" fmla="*/ 233898758 w 542"/>
                  <a:gd name="T27" fmla="*/ 232503835 h 724"/>
                  <a:gd name="T28" fmla="*/ 245781630 w 542"/>
                  <a:gd name="T29" fmla="*/ 256577930 h 724"/>
                  <a:gd name="T30" fmla="*/ 257663710 w 542"/>
                  <a:gd name="T31" fmla="*/ 281919166 h 724"/>
                  <a:gd name="T32" fmla="*/ 272047947 w 542"/>
                  <a:gd name="T33" fmla="*/ 338302980 h 724"/>
                  <a:gd name="T34" fmla="*/ 277051470 w 542"/>
                  <a:gd name="T35" fmla="*/ 368711986 h 724"/>
                  <a:gd name="T36" fmla="*/ 285181106 w 542"/>
                  <a:gd name="T37" fmla="*/ 399754563 h 724"/>
                  <a:gd name="T38" fmla="*/ 291435707 w 542"/>
                  <a:gd name="T39" fmla="*/ 414325893 h 724"/>
                  <a:gd name="T40" fmla="*/ 300816422 w 542"/>
                  <a:gd name="T41" fmla="*/ 425095899 h 724"/>
                  <a:gd name="T42" fmla="*/ 312698503 w 542"/>
                  <a:gd name="T43" fmla="*/ 433331522 h 724"/>
                  <a:gd name="T44" fmla="*/ 328333818 w 542"/>
                  <a:gd name="T45" fmla="*/ 435865805 h 724"/>
                  <a:gd name="T46" fmla="*/ 336464246 w 542"/>
                  <a:gd name="T47" fmla="*/ 439667229 h 724"/>
                  <a:gd name="T48" fmla="*/ 338965612 w 542"/>
                  <a:gd name="T49" fmla="*/ 446635711 h 724"/>
                  <a:gd name="T50" fmla="*/ 336464246 w 542"/>
                  <a:gd name="T51" fmla="*/ 455504905 h 724"/>
                  <a:gd name="T52" fmla="*/ 328333818 w 542"/>
                  <a:gd name="T53" fmla="*/ 458672759 h 724"/>
                  <a:gd name="T54" fmla="*/ 292685995 w 542"/>
                  <a:gd name="T55" fmla="*/ 446635711 h 724"/>
                  <a:gd name="T56" fmla="*/ 270796869 w 542"/>
                  <a:gd name="T57" fmla="*/ 416860176 h 724"/>
                  <a:gd name="T58" fmla="*/ 252035439 w 542"/>
                  <a:gd name="T59" fmla="*/ 342103608 h 724"/>
                  <a:gd name="T60" fmla="*/ 245781630 w 542"/>
                  <a:gd name="T61" fmla="*/ 312961743 h 724"/>
                  <a:gd name="T62" fmla="*/ 237651202 w 542"/>
                  <a:gd name="T63" fmla="*/ 286353365 h 724"/>
                  <a:gd name="T64" fmla="*/ 227019409 w 542"/>
                  <a:gd name="T65" fmla="*/ 261012925 h 724"/>
                  <a:gd name="T66" fmla="*/ 215136537 w 542"/>
                  <a:gd name="T67" fmla="*/ 238205971 h 724"/>
                  <a:gd name="T68" fmla="*/ 208257188 w 542"/>
                  <a:gd name="T69" fmla="*/ 226168924 h 724"/>
                  <a:gd name="T70" fmla="*/ 200753042 w 542"/>
                  <a:gd name="T71" fmla="*/ 215399018 h 724"/>
                  <a:gd name="T72" fmla="*/ 193873692 w 542"/>
                  <a:gd name="T73" fmla="*/ 204629062 h 724"/>
                  <a:gd name="T74" fmla="*/ 185743265 w 542"/>
                  <a:gd name="T75" fmla="*/ 195126297 h 724"/>
                  <a:gd name="T76" fmla="*/ 176987299 w 542"/>
                  <a:gd name="T77" fmla="*/ 184356391 h 724"/>
                  <a:gd name="T78" fmla="*/ 168857662 w 542"/>
                  <a:gd name="T79" fmla="*/ 174852830 h 724"/>
                  <a:gd name="T80" fmla="*/ 151971268 w 542"/>
                  <a:gd name="T81" fmla="*/ 155213730 h 724"/>
                  <a:gd name="T82" fmla="*/ 133209838 w 542"/>
                  <a:gd name="T83" fmla="*/ 137475342 h 724"/>
                  <a:gd name="T84" fmla="*/ 115073157 w 542"/>
                  <a:gd name="T85" fmla="*/ 119102588 h 724"/>
                  <a:gd name="T86" fmla="*/ 95060624 w 542"/>
                  <a:gd name="T87" fmla="*/ 100097033 h 724"/>
                  <a:gd name="T88" fmla="*/ 76298404 w 542"/>
                  <a:gd name="T89" fmla="*/ 81725075 h 724"/>
                  <a:gd name="T90" fmla="*/ 56911435 w 542"/>
                  <a:gd name="T91" fmla="*/ 63985891 h 724"/>
                  <a:gd name="T92" fmla="*/ 36898124 w 542"/>
                  <a:gd name="T93" fmla="*/ 45613920 h 724"/>
                  <a:gd name="T94" fmla="*/ 18762227 w 542"/>
                  <a:gd name="T95" fmla="*/ 25341243 h 724"/>
                  <a:gd name="T96" fmla="*/ 0 w 542"/>
                  <a:gd name="T97" fmla="*/ 5701342 h 724"/>
                  <a:gd name="T98" fmla="*/ 6879352 w 542"/>
                  <a:gd name="T99" fmla="*/ 0 h 724"/>
                  <a:gd name="T100" fmla="*/ 6879352 w 542"/>
                  <a:gd name="T101" fmla="*/ 0 h 72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42"/>
                  <a:gd name="T154" fmla="*/ 0 h 724"/>
                  <a:gd name="T155" fmla="*/ 542 w 542"/>
                  <a:gd name="T156" fmla="*/ 724 h 72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42" h="724">
                    <a:moveTo>
                      <a:pt x="11" y="0"/>
                    </a:moveTo>
                    <a:lnTo>
                      <a:pt x="27" y="15"/>
                    </a:lnTo>
                    <a:lnTo>
                      <a:pt x="40" y="32"/>
                    </a:lnTo>
                    <a:lnTo>
                      <a:pt x="72" y="63"/>
                    </a:lnTo>
                    <a:lnTo>
                      <a:pt x="105" y="93"/>
                    </a:lnTo>
                    <a:lnTo>
                      <a:pt x="137" y="121"/>
                    </a:lnTo>
                    <a:lnTo>
                      <a:pt x="169" y="150"/>
                    </a:lnTo>
                    <a:lnTo>
                      <a:pt x="203" y="179"/>
                    </a:lnTo>
                    <a:lnTo>
                      <a:pt x="236" y="207"/>
                    </a:lnTo>
                    <a:lnTo>
                      <a:pt x="266" y="237"/>
                    </a:lnTo>
                    <a:lnTo>
                      <a:pt x="297" y="268"/>
                    </a:lnTo>
                    <a:lnTo>
                      <a:pt x="323" y="298"/>
                    </a:lnTo>
                    <a:lnTo>
                      <a:pt x="350" y="333"/>
                    </a:lnTo>
                    <a:lnTo>
                      <a:pt x="374" y="367"/>
                    </a:lnTo>
                    <a:lnTo>
                      <a:pt x="393" y="405"/>
                    </a:lnTo>
                    <a:lnTo>
                      <a:pt x="412" y="445"/>
                    </a:lnTo>
                    <a:lnTo>
                      <a:pt x="435" y="534"/>
                    </a:lnTo>
                    <a:lnTo>
                      <a:pt x="443" y="582"/>
                    </a:lnTo>
                    <a:lnTo>
                      <a:pt x="456" y="631"/>
                    </a:lnTo>
                    <a:lnTo>
                      <a:pt x="466" y="654"/>
                    </a:lnTo>
                    <a:lnTo>
                      <a:pt x="481" y="671"/>
                    </a:lnTo>
                    <a:lnTo>
                      <a:pt x="500" y="684"/>
                    </a:lnTo>
                    <a:lnTo>
                      <a:pt x="525" y="688"/>
                    </a:lnTo>
                    <a:lnTo>
                      <a:pt x="538" y="694"/>
                    </a:lnTo>
                    <a:lnTo>
                      <a:pt x="542" y="705"/>
                    </a:lnTo>
                    <a:lnTo>
                      <a:pt x="538" y="719"/>
                    </a:lnTo>
                    <a:lnTo>
                      <a:pt x="525" y="724"/>
                    </a:lnTo>
                    <a:lnTo>
                      <a:pt x="468" y="705"/>
                    </a:lnTo>
                    <a:lnTo>
                      <a:pt x="433" y="658"/>
                    </a:lnTo>
                    <a:lnTo>
                      <a:pt x="403" y="540"/>
                    </a:lnTo>
                    <a:lnTo>
                      <a:pt x="393" y="494"/>
                    </a:lnTo>
                    <a:lnTo>
                      <a:pt x="380" y="452"/>
                    </a:lnTo>
                    <a:lnTo>
                      <a:pt x="363" y="412"/>
                    </a:lnTo>
                    <a:lnTo>
                      <a:pt x="344" y="376"/>
                    </a:lnTo>
                    <a:lnTo>
                      <a:pt x="333" y="357"/>
                    </a:lnTo>
                    <a:lnTo>
                      <a:pt x="321" y="340"/>
                    </a:lnTo>
                    <a:lnTo>
                      <a:pt x="310" y="323"/>
                    </a:lnTo>
                    <a:lnTo>
                      <a:pt x="297" y="308"/>
                    </a:lnTo>
                    <a:lnTo>
                      <a:pt x="283" y="291"/>
                    </a:lnTo>
                    <a:lnTo>
                      <a:pt x="270" y="276"/>
                    </a:lnTo>
                    <a:lnTo>
                      <a:pt x="243" y="245"/>
                    </a:lnTo>
                    <a:lnTo>
                      <a:pt x="213" y="217"/>
                    </a:lnTo>
                    <a:lnTo>
                      <a:pt x="184" y="188"/>
                    </a:lnTo>
                    <a:lnTo>
                      <a:pt x="152" y="158"/>
                    </a:lnTo>
                    <a:lnTo>
                      <a:pt x="122" y="129"/>
                    </a:lnTo>
                    <a:lnTo>
                      <a:pt x="91" y="101"/>
                    </a:lnTo>
                    <a:lnTo>
                      <a:pt x="59" y="72"/>
                    </a:lnTo>
                    <a:lnTo>
                      <a:pt x="30" y="40"/>
                    </a:lnTo>
                    <a:lnTo>
                      <a:pt x="0" y="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81"/>
              <p:cNvSpPr>
                <a:spLocks/>
              </p:cNvSpPr>
              <p:nvPr/>
            </p:nvSpPr>
            <p:spPr bwMode="auto">
              <a:xfrm>
                <a:off x="4840288" y="4470401"/>
                <a:ext cx="284163" cy="390525"/>
              </a:xfrm>
              <a:custGeom>
                <a:avLst/>
                <a:gdLst>
                  <a:gd name="T0" fmla="*/ 10710881 w 358"/>
                  <a:gd name="T1" fmla="*/ 1254750 h 493"/>
                  <a:gd name="T2" fmla="*/ 31502407 w 358"/>
                  <a:gd name="T3" fmla="*/ 16942291 h 493"/>
                  <a:gd name="T4" fmla="*/ 40952808 w 358"/>
                  <a:gd name="T5" fmla="*/ 30119543 h 493"/>
                  <a:gd name="T6" fmla="*/ 50403209 w 358"/>
                  <a:gd name="T7" fmla="*/ 44551537 h 493"/>
                  <a:gd name="T8" fmla="*/ 59853622 w 358"/>
                  <a:gd name="T9" fmla="*/ 59610918 h 493"/>
                  <a:gd name="T10" fmla="*/ 68674578 w 358"/>
                  <a:gd name="T11" fmla="*/ 74043705 h 493"/>
                  <a:gd name="T12" fmla="*/ 76865296 w 358"/>
                  <a:gd name="T13" fmla="*/ 87220158 h 493"/>
                  <a:gd name="T14" fmla="*/ 83795537 w 358"/>
                  <a:gd name="T15" fmla="*/ 97887904 h 493"/>
                  <a:gd name="T16" fmla="*/ 94506415 w 358"/>
                  <a:gd name="T17" fmla="*/ 111065174 h 493"/>
                  <a:gd name="T18" fmla="*/ 106477001 w 358"/>
                  <a:gd name="T19" fmla="*/ 122986877 h 493"/>
                  <a:gd name="T20" fmla="*/ 119708038 w 358"/>
                  <a:gd name="T21" fmla="*/ 134909373 h 493"/>
                  <a:gd name="T22" fmla="*/ 131678599 w 358"/>
                  <a:gd name="T23" fmla="*/ 146831868 h 493"/>
                  <a:gd name="T24" fmla="*/ 140499555 w 358"/>
                  <a:gd name="T25" fmla="*/ 157498822 h 493"/>
                  <a:gd name="T26" fmla="*/ 152470116 w 358"/>
                  <a:gd name="T27" fmla="*/ 176951398 h 493"/>
                  <a:gd name="T28" fmla="*/ 159400357 w 358"/>
                  <a:gd name="T29" fmla="*/ 187618352 h 493"/>
                  <a:gd name="T30" fmla="*/ 167591075 w 358"/>
                  <a:gd name="T31" fmla="*/ 199540848 h 493"/>
                  <a:gd name="T32" fmla="*/ 175151554 w 358"/>
                  <a:gd name="T33" fmla="*/ 211462601 h 493"/>
                  <a:gd name="T34" fmla="*/ 183342272 w 358"/>
                  <a:gd name="T35" fmla="*/ 224639846 h 493"/>
                  <a:gd name="T36" fmla="*/ 190272513 w 358"/>
                  <a:gd name="T37" fmla="*/ 237817091 h 493"/>
                  <a:gd name="T38" fmla="*/ 199092676 w 358"/>
                  <a:gd name="T39" fmla="*/ 250994336 h 493"/>
                  <a:gd name="T40" fmla="*/ 212323763 w 358"/>
                  <a:gd name="T41" fmla="*/ 273583785 h 493"/>
                  <a:gd name="T42" fmla="*/ 225554800 w 358"/>
                  <a:gd name="T43" fmla="*/ 303075941 h 493"/>
                  <a:gd name="T44" fmla="*/ 224294324 w 358"/>
                  <a:gd name="T45" fmla="*/ 309350480 h 493"/>
                  <a:gd name="T46" fmla="*/ 217994321 w 358"/>
                  <a:gd name="T47" fmla="*/ 308095731 h 493"/>
                  <a:gd name="T48" fmla="*/ 199092676 w 358"/>
                  <a:gd name="T49" fmla="*/ 282995990 h 493"/>
                  <a:gd name="T50" fmla="*/ 187122115 w 358"/>
                  <a:gd name="T51" fmla="*/ 261661290 h 493"/>
                  <a:gd name="T52" fmla="*/ 173891078 w 358"/>
                  <a:gd name="T53" fmla="*/ 237817091 h 493"/>
                  <a:gd name="T54" fmla="*/ 160660834 w 358"/>
                  <a:gd name="T55" fmla="*/ 211462601 h 493"/>
                  <a:gd name="T56" fmla="*/ 148689479 w 358"/>
                  <a:gd name="T57" fmla="*/ 187618352 h 493"/>
                  <a:gd name="T58" fmla="*/ 141759238 w 358"/>
                  <a:gd name="T59" fmla="*/ 176951398 h 493"/>
                  <a:gd name="T60" fmla="*/ 135459236 w 358"/>
                  <a:gd name="T61" fmla="*/ 166911027 h 493"/>
                  <a:gd name="T62" fmla="*/ 124748358 w 358"/>
                  <a:gd name="T63" fmla="*/ 153106407 h 493"/>
                  <a:gd name="T64" fmla="*/ 112777797 w 358"/>
                  <a:gd name="T65" fmla="*/ 139929162 h 493"/>
                  <a:gd name="T66" fmla="*/ 99546735 w 358"/>
                  <a:gd name="T67" fmla="*/ 128007459 h 493"/>
                  <a:gd name="T68" fmla="*/ 75604820 w 358"/>
                  <a:gd name="T69" fmla="*/ 102907694 h 493"/>
                  <a:gd name="T70" fmla="*/ 69304817 w 358"/>
                  <a:gd name="T71" fmla="*/ 94122864 h 493"/>
                  <a:gd name="T72" fmla="*/ 56704018 w 358"/>
                  <a:gd name="T73" fmla="*/ 81572993 h 493"/>
                  <a:gd name="T74" fmla="*/ 39692331 w 358"/>
                  <a:gd name="T75" fmla="*/ 62121209 h 493"/>
                  <a:gd name="T76" fmla="*/ 22681445 w 358"/>
                  <a:gd name="T77" fmla="*/ 42041246 h 493"/>
                  <a:gd name="T78" fmla="*/ 8820959 w 358"/>
                  <a:gd name="T79" fmla="*/ 22589456 h 493"/>
                  <a:gd name="T80" fmla="*/ 0 w 358"/>
                  <a:gd name="T81" fmla="*/ 8784833 h 493"/>
                  <a:gd name="T82" fmla="*/ 0 w 358"/>
                  <a:gd name="T83" fmla="*/ 0 h 493"/>
                  <a:gd name="T84" fmla="*/ 10710881 w 358"/>
                  <a:gd name="T85" fmla="*/ 1254750 h 493"/>
                  <a:gd name="T86" fmla="*/ 10710881 w 358"/>
                  <a:gd name="T87" fmla="*/ 1254750 h 4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58"/>
                  <a:gd name="T133" fmla="*/ 0 h 493"/>
                  <a:gd name="T134" fmla="*/ 358 w 358"/>
                  <a:gd name="T135" fmla="*/ 493 h 49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58" h="493">
                    <a:moveTo>
                      <a:pt x="17" y="2"/>
                    </a:moveTo>
                    <a:lnTo>
                      <a:pt x="50" y="27"/>
                    </a:lnTo>
                    <a:lnTo>
                      <a:pt x="65" y="48"/>
                    </a:lnTo>
                    <a:lnTo>
                      <a:pt x="80" y="71"/>
                    </a:lnTo>
                    <a:lnTo>
                      <a:pt x="95" y="95"/>
                    </a:lnTo>
                    <a:lnTo>
                      <a:pt x="109" y="118"/>
                    </a:lnTo>
                    <a:lnTo>
                      <a:pt x="122" y="139"/>
                    </a:lnTo>
                    <a:lnTo>
                      <a:pt x="133" y="156"/>
                    </a:lnTo>
                    <a:lnTo>
                      <a:pt x="150" y="177"/>
                    </a:lnTo>
                    <a:lnTo>
                      <a:pt x="169" y="196"/>
                    </a:lnTo>
                    <a:lnTo>
                      <a:pt x="190" y="215"/>
                    </a:lnTo>
                    <a:lnTo>
                      <a:pt x="209" y="234"/>
                    </a:lnTo>
                    <a:lnTo>
                      <a:pt x="223" y="251"/>
                    </a:lnTo>
                    <a:lnTo>
                      <a:pt x="242" y="282"/>
                    </a:lnTo>
                    <a:lnTo>
                      <a:pt x="253" y="299"/>
                    </a:lnTo>
                    <a:lnTo>
                      <a:pt x="266" y="318"/>
                    </a:lnTo>
                    <a:lnTo>
                      <a:pt x="278" y="337"/>
                    </a:lnTo>
                    <a:lnTo>
                      <a:pt x="291" y="358"/>
                    </a:lnTo>
                    <a:lnTo>
                      <a:pt x="302" y="379"/>
                    </a:lnTo>
                    <a:lnTo>
                      <a:pt x="316" y="400"/>
                    </a:lnTo>
                    <a:lnTo>
                      <a:pt x="337" y="436"/>
                    </a:lnTo>
                    <a:lnTo>
                      <a:pt x="358" y="483"/>
                    </a:lnTo>
                    <a:lnTo>
                      <a:pt x="356" y="493"/>
                    </a:lnTo>
                    <a:lnTo>
                      <a:pt x="346" y="491"/>
                    </a:lnTo>
                    <a:lnTo>
                      <a:pt x="316" y="451"/>
                    </a:lnTo>
                    <a:lnTo>
                      <a:pt x="297" y="417"/>
                    </a:lnTo>
                    <a:lnTo>
                      <a:pt x="276" y="379"/>
                    </a:lnTo>
                    <a:lnTo>
                      <a:pt x="255" y="337"/>
                    </a:lnTo>
                    <a:lnTo>
                      <a:pt x="236" y="299"/>
                    </a:lnTo>
                    <a:lnTo>
                      <a:pt x="225" y="282"/>
                    </a:lnTo>
                    <a:lnTo>
                      <a:pt x="215" y="266"/>
                    </a:lnTo>
                    <a:lnTo>
                      <a:pt x="198" y="244"/>
                    </a:lnTo>
                    <a:lnTo>
                      <a:pt x="179" y="223"/>
                    </a:lnTo>
                    <a:lnTo>
                      <a:pt x="158" y="204"/>
                    </a:lnTo>
                    <a:lnTo>
                      <a:pt x="120" y="164"/>
                    </a:lnTo>
                    <a:lnTo>
                      <a:pt x="110" y="150"/>
                    </a:lnTo>
                    <a:lnTo>
                      <a:pt x="90" y="130"/>
                    </a:lnTo>
                    <a:lnTo>
                      <a:pt x="63" y="99"/>
                    </a:lnTo>
                    <a:lnTo>
                      <a:pt x="36" y="67"/>
                    </a:lnTo>
                    <a:lnTo>
                      <a:pt x="14" y="36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Freeform 82"/>
              <p:cNvSpPr>
                <a:spLocks/>
              </p:cNvSpPr>
              <p:nvPr/>
            </p:nvSpPr>
            <p:spPr bwMode="auto">
              <a:xfrm>
                <a:off x="5060951" y="4852988"/>
                <a:ext cx="204788" cy="93663"/>
              </a:xfrm>
              <a:custGeom>
                <a:avLst/>
                <a:gdLst>
                  <a:gd name="T0" fmla="*/ 134198833 w 258"/>
                  <a:gd name="T1" fmla="*/ 27721872 h 118"/>
                  <a:gd name="T2" fmla="*/ 134829071 w 258"/>
                  <a:gd name="T3" fmla="*/ 11970608 h 118"/>
                  <a:gd name="T4" fmla="*/ 138608916 w 258"/>
                  <a:gd name="T5" fmla="*/ 2520170 h 118"/>
                  <a:gd name="T6" fmla="*/ 146799639 w 258"/>
                  <a:gd name="T7" fmla="*/ 0 h 118"/>
                  <a:gd name="T8" fmla="*/ 158770206 w 258"/>
                  <a:gd name="T9" fmla="*/ 11970608 h 118"/>
                  <a:gd name="T10" fmla="*/ 162550845 w 258"/>
                  <a:gd name="T11" fmla="*/ 39693270 h 118"/>
                  <a:gd name="T12" fmla="*/ 160030683 w 258"/>
                  <a:gd name="T13" fmla="*/ 51663875 h 118"/>
                  <a:gd name="T14" fmla="*/ 148060116 w 258"/>
                  <a:gd name="T15" fmla="*/ 57963913 h 118"/>
                  <a:gd name="T16" fmla="*/ 90725828 w 258"/>
                  <a:gd name="T17" fmla="*/ 57963913 h 118"/>
                  <a:gd name="T18" fmla="*/ 33392347 w 258"/>
                  <a:gd name="T19" fmla="*/ 62374804 h 118"/>
                  <a:gd name="T20" fmla="*/ 18901612 w 258"/>
                  <a:gd name="T21" fmla="*/ 69935311 h 118"/>
                  <a:gd name="T22" fmla="*/ 5670563 w 258"/>
                  <a:gd name="T23" fmla="*/ 74345409 h 118"/>
                  <a:gd name="T24" fmla="*/ 0 w 258"/>
                  <a:gd name="T25" fmla="*/ 73084927 h 118"/>
                  <a:gd name="T26" fmla="*/ 2520162 w 258"/>
                  <a:gd name="T27" fmla="*/ 67415142 h 118"/>
                  <a:gd name="T28" fmla="*/ 11970570 w 258"/>
                  <a:gd name="T29" fmla="*/ 58594154 h 118"/>
                  <a:gd name="T30" fmla="*/ 26462102 w 258"/>
                  <a:gd name="T31" fmla="*/ 51663875 h 118"/>
                  <a:gd name="T32" fmla="*/ 64264533 w 258"/>
                  <a:gd name="T33" fmla="*/ 39693270 h 118"/>
                  <a:gd name="T34" fmla="*/ 134198833 w 258"/>
                  <a:gd name="T35" fmla="*/ 27721872 h 118"/>
                  <a:gd name="T36" fmla="*/ 134198833 w 258"/>
                  <a:gd name="T37" fmla="*/ 27721872 h 1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8"/>
                  <a:gd name="T58" fmla="*/ 0 h 118"/>
                  <a:gd name="T59" fmla="*/ 258 w 258"/>
                  <a:gd name="T60" fmla="*/ 118 h 11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8" h="118">
                    <a:moveTo>
                      <a:pt x="213" y="44"/>
                    </a:moveTo>
                    <a:lnTo>
                      <a:pt x="214" y="19"/>
                    </a:lnTo>
                    <a:lnTo>
                      <a:pt x="220" y="4"/>
                    </a:lnTo>
                    <a:lnTo>
                      <a:pt x="233" y="0"/>
                    </a:lnTo>
                    <a:lnTo>
                      <a:pt x="252" y="19"/>
                    </a:lnTo>
                    <a:lnTo>
                      <a:pt x="258" y="63"/>
                    </a:lnTo>
                    <a:lnTo>
                      <a:pt x="254" y="82"/>
                    </a:lnTo>
                    <a:lnTo>
                      <a:pt x="235" y="92"/>
                    </a:lnTo>
                    <a:lnTo>
                      <a:pt x="144" y="92"/>
                    </a:lnTo>
                    <a:lnTo>
                      <a:pt x="53" y="99"/>
                    </a:lnTo>
                    <a:lnTo>
                      <a:pt x="30" y="111"/>
                    </a:lnTo>
                    <a:lnTo>
                      <a:pt x="9" y="118"/>
                    </a:lnTo>
                    <a:lnTo>
                      <a:pt x="0" y="116"/>
                    </a:lnTo>
                    <a:lnTo>
                      <a:pt x="4" y="107"/>
                    </a:lnTo>
                    <a:lnTo>
                      <a:pt x="19" y="93"/>
                    </a:lnTo>
                    <a:lnTo>
                      <a:pt x="42" y="82"/>
                    </a:lnTo>
                    <a:lnTo>
                      <a:pt x="102" y="63"/>
                    </a:lnTo>
                    <a:lnTo>
                      <a:pt x="213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Freeform 83"/>
              <p:cNvSpPr>
                <a:spLocks/>
              </p:cNvSpPr>
              <p:nvPr/>
            </p:nvSpPr>
            <p:spPr bwMode="auto">
              <a:xfrm>
                <a:off x="4965701" y="4918076"/>
                <a:ext cx="573088" cy="184150"/>
              </a:xfrm>
              <a:custGeom>
                <a:avLst/>
                <a:gdLst>
                  <a:gd name="T0" fmla="*/ 26462064 w 722"/>
                  <a:gd name="T1" fmla="*/ 26462043 h 232"/>
                  <a:gd name="T2" fmla="*/ 14490714 w 722"/>
                  <a:gd name="T3" fmla="*/ 71824856 h 232"/>
                  <a:gd name="T4" fmla="*/ 38432614 w 722"/>
                  <a:gd name="T5" fmla="*/ 81275241 h 232"/>
                  <a:gd name="T6" fmla="*/ 63634203 w 722"/>
                  <a:gd name="T7" fmla="*/ 90095389 h 232"/>
                  <a:gd name="T8" fmla="*/ 107736588 w 722"/>
                  <a:gd name="T9" fmla="*/ 75604692 h 232"/>
                  <a:gd name="T10" fmla="*/ 156880058 w 722"/>
                  <a:gd name="T11" fmla="*/ 88835708 h 232"/>
                  <a:gd name="T12" fmla="*/ 192792503 w 722"/>
                  <a:gd name="T13" fmla="*/ 103326404 h 232"/>
                  <a:gd name="T14" fmla="*/ 233745312 w 722"/>
                  <a:gd name="T15" fmla="*/ 117187681 h 232"/>
                  <a:gd name="T16" fmla="*/ 279108148 w 722"/>
                  <a:gd name="T17" fmla="*/ 126007829 h 232"/>
                  <a:gd name="T18" fmla="*/ 326991143 w 722"/>
                  <a:gd name="T19" fmla="*/ 126007829 h 232"/>
                  <a:gd name="T20" fmla="*/ 378023739 w 722"/>
                  <a:gd name="T21" fmla="*/ 112776814 h 232"/>
                  <a:gd name="T22" fmla="*/ 404485790 w 722"/>
                  <a:gd name="T23" fmla="*/ 99546567 h 232"/>
                  <a:gd name="T24" fmla="*/ 430947147 w 722"/>
                  <a:gd name="T25" fmla="*/ 80014766 h 232"/>
                  <a:gd name="T26" fmla="*/ 435987463 w 722"/>
                  <a:gd name="T27" fmla="*/ 69304700 h 232"/>
                  <a:gd name="T28" fmla="*/ 427167308 w 722"/>
                  <a:gd name="T29" fmla="*/ 59853522 h 232"/>
                  <a:gd name="T30" fmla="*/ 414566421 w 722"/>
                  <a:gd name="T31" fmla="*/ 50403124 h 232"/>
                  <a:gd name="T32" fmla="*/ 398815237 w 722"/>
                  <a:gd name="T33" fmla="*/ 40952739 h 232"/>
                  <a:gd name="T34" fmla="*/ 365422951 w 722"/>
                  <a:gd name="T35" fmla="*/ 23941881 h 232"/>
                  <a:gd name="T36" fmla="*/ 329511300 w 722"/>
                  <a:gd name="T37" fmla="*/ 13231021 h 232"/>
                  <a:gd name="T38" fmla="*/ 294229094 w 722"/>
                  <a:gd name="T39" fmla="*/ 8190707 h 232"/>
                  <a:gd name="T40" fmla="*/ 294229094 w 722"/>
                  <a:gd name="T41" fmla="*/ 0 h 232"/>
                  <a:gd name="T42" fmla="*/ 340221375 w 722"/>
                  <a:gd name="T43" fmla="*/ 9450388 h 232"/>
                  <a:gd name="T44" fmla="*/ 405745472 w 722"/>
                  <a:gd name="T45" fmla="*/ 33392272 h 232"/>
                  <a:gd name="T46" fmla="*/ 451108408 w 722"/>
                  <a:gd name="T47" fmla="*/ 64893833 h 232"/>
                  <a:gd name="T48" fmla="*/ 454889041 w 722"/>
                  <a:gd name="T49" fmla="*/ 81275241 h 232"/>
                  <a:gd name="T50" fmla="*/ 450478964 w 722"/>
                  <a:gd name="T51" fmla="*/ 88835708 h 232"/>
                  <a:gd name="T52" fmla="*/ 438507620 w 722"/>
                  <a:gd name="T53" fmla="*/ 97026412 h 232"/>
                  <a:gd name="T54" fmla="*/ 414566421 w 722"/>
                  <a:gd name="T55" fmla="*/ 108996977 h 232"/>
                  <a:gd name="T56" fmla="*/ 389364845 w 722"/>
                  <a:gd name="T57" fmla="*/ 120967518 h 232"/>
                  <a:gd name="T58" fmla="*/ 362902793 w 722"/>
                  <a:gd name="T59" fmla="*/ 130417903 h 232"/>
                  <a:gd name="T60" fmla="*/ 335181060 w 722"/>
                  <a:gd name="T61" fmla="*/ 139238844 h 232"/>
                  <a:gd name="T62" fmla="*/ 280367830 w 722"/>
                  <a:gd name="T63" fmla="*/ 146169074 h 232"/>
                  <a:gd name="T64" fmla="*/ 224924363 w 722"/>
                  <a:gd name="T65" fmla="*/ 142389237 h 232"/>
                  <a:gd name="T66" fmla="*/ 199722738 w 722"/>
                  <a:gd name="T67" fmla="*/ 131678377 h 232"/>
                  <a:gd name="T68" fmla="*/ 160659898 w 722"/>
                  <a:gd name="T69" fmla="*/ 112776814 h 232"/>
                  <a:gd name="T70" fmla="*/ 124748248 w 722"/>
                  <a:gd name="T71" fmla="*/ 94506256 h 232"/>
                  <a:gd name="T72" fmla="*/ 108997064 w 722"/>
                  <a:gd name="T73" fmla="*/ 85055077 h 232"/>
                  <a:gd name="T74" fmla="*/ 93245856 w 722"/>
                  <a:gd name="T75" fmla="*/ 97026412 h 232"/>
                  <a:gd name="T76" fmla="*/ 75604753 w 722"/>
                  <a:gd name="T77" fmla="*/ 103956641 h 232"/>
                  <a:gd name="T78" fmla="*/ 27721746 w 722"/>
                  <a:gd name="T79" fmla="*/ 93245782 h 232"/>
                  <a:gd name="T80" fmla="*/ 3780635 w 722"/>
                  <a:gd name="T81" fmla="*/ 81275241 h 232"/>
                  <a:gd name="T82" fmla="*/ 0 w 722"/>
                  <a:gd name="T83" fmla="*/ 74344218 h 232"/>
                  <a:gd name="T84" fmla="*/ 3780635 w 722"/>
                  <a:gd name="T85" fmla="*/ 67413988 h 232"/>
                  <a:gd name="T86" fmla="*/ 8190714 w 722"/>
                  <a:gd name="T87" fmla="*/ 45362813 h 232"/>
                  <a:gd name="T88" fmla="*/ 17641109 w 722"/>
                  <a:gd name="T89" fmla="*/ 23941881 h 232"/>
                  <a:gd name="T90" fmla="*/ 26462064 w 722"/>
                  <a:gd name="T91" fmla="*/ 26462043 h 232"/>
                  <a:gd name="T92" fmla="*/ 26462064 w 722"/>
                  <a:gd name="T93" fmla="*/ 26462043 h 23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22"/>
                  <a:gd name="T142" fmla="*/ 0 h 232"/>
                  <a:gd name="T143" fmla="*/ 722 w 722"/>
                  <a:gd name="T144" fmla="*/ 232 h 23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22" h="232">
                    <a:moveTo>
                      <a:pt x="42" y="42"/>
                    </a:moveTo>
                    <a:lnTo>
                      <a:pt x="23" y="114"/>
                    </a:lnTo>
                    <a:lnTo>
                      <a:pt x="61" y="129"/>
                    </a:lnTo>
                    <a:lnTo>
                      <a:pt x="101" y="143"/>
                    </a:lnTo>
                    <a:lnTo>
                      <a:pt x="171" y="120"/>
                    </a:lnTo>
                    <a:lnTo>
                      <a:pt x="249" y="141"/>
                    </a:lnTo>
                    <a:lnTo>
                      <a:pt x="306" y="164"/>
                    </a:lnTo>
                    <a:lnTo>
                      <a:pt x="371" y="186"/>
                    </a:lnTo>
                    <a:lnTo>
                      <a:pt x="443" y="200"/>
                    </a:lnTo>
                    <a:lnTo>
                      <a:pt x="519" y="200"/>
                    </a:lnTo>
                    <a:lnTo>
                      <a:pt x="600" y="179"/>
                    </a:lnTo>
                    <a:lnTo>
                      <a:pt x="642" y="158"/>
                    </a:lnTo>
                    <a:lnTo>
                      <a:pt x="684" y="127"/>
                    </a:lnTo>
                    <a:lnTo>
                      <a:pt x="692" y="110"/>
                    </a:lnTo>
                    <a:lnTo>
                      <a:pt x="678" y="95"/>
                    </a:lnTo>
                    <a:lnTo>
                      <a:pt x="658" y="80"/>
                    </a:lnTo>
                    <a:lnTo>
                      <a:pt x="633" y="65"/>
                    </a:lnTo>
                    <a:lnTo>
                      <a:pt x="580" y="38"/>
                    </a:lnTo>
                    <a:lnTo>
                      <a:pt x="523" y="21"/>
                    </a:lnTo>
                    <a:lnTo>
                      <a:pt x="467" y="13"/>
                    </a:lnTo>
                    <a:lnTo>
                      <a:pt x="467" y="0"/>
                    </a:lnTo>
                    <a:lnTo>
                      <a:pt x="540" y="15"/>
                    </a:lnTo>
                    <a:lnTo>
                      <a:pt x="644" y="53"/>
                    </a:lnTo>
                    <a:lnTo>
                      <a:pt x="716" y="103"/>
                    </a:lnTo>
                    <a:lnTo>
                      <a:pt x="722" y="129"/>
                    </a:lnTo>
                    <a:lnTo>
                      <a:pt x="715" y="141"/>
                    </a:lnTo>
                    <a:lnTo>
                      <a:pt x="696" y="154"/>
                    </a:lnTo>
                    <a:lnTo>
                      <a:pt x="658" y="173"/>
                    </a:lnTo>
                    <a:lnTo>
                      <a:pt x="618" y="192"/>
                    </a:lnTo>
                    <a:lnTo>
                      <a:pt x="576" y="207"/>
                    </a:lnTo>
                    <a:lnTo>
                      <a:pt x="532" y="221"/>
                    </a:lnTo>
                    <a:lnTo>
                      <a:pt x="445" y="232"/>
                    </a:lnTo>
                    <a:lnTo>
                      <a:pt x="357" y="226"/>
                    </a:lnTo>
                    <a:lnTo>
                      <a:pt x="317" y="209"/>
                    </a:lnTo>
                    <a:lnTo>
                      <a:pt x="255" y="179"/>
                    </a:lnTo>
                    <a:lnTo>
                      <a:pt x="198" y="150"/>
                    </a:lnTo>
                    <a:lnTo>
                      <a:pt x="173" y="135"/>
                    </a:lnTo>
                    <a:lnTo>
                      <a:pt x="148" y="154"/>
                    </a:lnTo>
                    <a:lnTo>
                      <a:pt x="120" y="165"/>
                    </a:lnTo>
                    <a:lnTo>
                      <a:pt x="44" y="148"/>
                    </a:lnTo>
                    <a:lnTo>
                      <a:pt x="6" y="129"/>
                    </a:lnTo>
                    <a:lnTo>
                      <a:pt x="0" y="118"/>
                    </a:lnTo>
                    <a:lnTo>
                      <a:pt x="6" y="107"/>
                    </a:lnTo>
                    <a:lnTo>
                      <a:pt x="13" y="72"/>
                    </a:lnTo>
                    <a:lnTo>
                      <a:pt x="28" y="38"/>
                    </a:lnTo>
                    <a:lnTo>
                      <a:pt x="42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Freeform 84"/>
              <p:cNvSpPr>
                <a:spLocks/>
              </p:cNvSpPr>
              <p:nvPr/>
            </p:nvSpPr>
            <p:spPr bwMode="auto">
              <a:xfrm>
                <a:off x="5248276" y="4943476"/>
                <a:ext cx="122238" cy="119063"/>
              </a:xfrm>
              <a:custGeom>
                <a:avLst/>
                <a:gdLst>
                  <a:gd name="T0" fmla="*/ 93876390 w 154"/>
                  <a:gd name="T1" fmla="*/ 8704215 h 151"/>
                  <a:gd name="T2" fmla="*/ 70564660 w 154"/>
                  <a:gd name="T3" fmla="*/ 15542847 h 151"/>
                  <a:gd name="T4" fmla="*/ 51663803 w 154"/>
                  <a:gd name="T5" fmla="*/ 29843023 h 151"/>
                  <a:gd name="T6" fmla="*/ 39692422 w 154"/>
                  <a:gd name="T7" fmla="*/ 47251446 h 151"/>
                  <a:gd name="T8" fmla="*/ 30241999 w 154"/>
                  <a:gd name="T9" fmla="*/ 67768134 h 151"/>
                  <a:gd name="T10" fmla="*/ 19531091 w 154"/>
                  <a:gd name="T11" fmla="*/ 87663474 h 151"/>
                  <a:gd name="T12" fmla="*/ 6300812 w 154"/>
                  <a:gd name="T13" fmla="*/ 93880768 h 151"/>
                  <a:gd name="T14" fmla="*/ 0 w 154"/>
                  <a:gd name="T15" fmla="*/ 80824845 h 151"/>
                  <a:gd name="T16" fmla="*/ 3780647 w 154"/>
                  <a:gd name="T17" fmla="*/ 67768134 h 151"/>
                  <a:gd name="T18" fmla="*/ 10080665 w 154"/>
                  <a:gd name="T19" fmla="*/ 54712211 h 151"/>
                  <a:gd name="T20" fmla="*/ 18271405 w 154"/>
                  <a:gd name="T21" fmla="*/ 42898946 h 151"/>
                  <a:gd name="T22" fmla="*/ 27721834 w 154"/>
                  <a:gd name="T23" fmla="*/ 32329940 h 151"/>
                  <a:gd name="T24" fmla="*/ 39692422 w 154"/>
                  <a:gd name="T25" fmla="*/ 22382264 h 151"/>
                  <a:gd name="T26" fmla="*/ 51663803 w 154"/>
                  <a:gd name="T27" fmla="*/ 14299388 h 151"/>
                  <a:gd name="T28" fmla="*/ 76865471 w 154"/>
                  <a:gd name="T29" fmla="*/ 3730378 h 151"/>
                  <a:gd name="T30" fmla="*/ 92616704 w 154"/>
                  <a:gd name="T31" fmla="*/ 0 h 151"/>
                  <a:gd name="T32" fmla="*/ 97026796 w 154"/>
                  <a:gd name="T33" fmla="*/ 2486918 h 151"/>
                  <a:gd name="T34" fmla="*/ 93876390 w 154"/>
                  <a:gd name="T35" fmla="*/ 8704215 h 151"/>
                  <a:gd name="T36" fmla="*/ 93876390 w 154"/>
                  <a:gd name="T37" fmla="*/ 8704215 h 15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4"/>
                  <a:gd name="T58" fmla="*/ 0 h 151"/>
                  <a:gd name="T59" fmla="*/ 154 w 154"/>
                  <a:gd name="T60" fmla="*/ 151 h 15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4" h="151">
                    <a:moveTo>
                      <a:pt x="149" y="14"/>
                    </a:moveTo>
                    <a:lnTo>
                      <a:pt x="112" y="25"/>
                    </a:lnTo>
                    <a:lnTo>
                      <a:pt x="82" y="48"/>
                    </a:lnTo>
                    <a:lnTo>
                      <a:pt x="63" y="76"/>
                    </a:lnTo>
                    <a:lnTo>
                      <a:pt x="48" y="109"/>
                    </a:lnTo>
                    <a:lnTo>
                      <a:pt x="31" y="141"/>
                    </a:lnTo>
                    <a:lnTo>
                      <a:pt x="10" y="151"/>
                    </a:lnTo>
                    <a:lnTo>
                      <a:pt x="0" y="130"/>
                    </a:lnTo>
                    <a:lnTo>
                      <a:pt x="6" y="109"/>
                    </a:lnTo>
                    <a:lnTo>
                      <a:pt x="16" y="88"/>
                    </a:lnTo>
                    <a:lnTo>
                      <a:pt x="29" y="69"/>
                    </a:lnTo>
                    <a:lnTo>
                      <a:pt x="44" y="52"/>
                    </a:lnTo>
                    <a:lnTo>
                      <a:pt x="63" y="36"/>
                    </a:lnTo>
                    <a:lnTo>
                      <a:pt x="82" y="23"/>
                    </a:lnTo>
                    <a:lnTo>
                      <a:pt x="122" y="6"/>
                    </a:lnTo>
                    <a:lnTo>
                      <a:pt x="147" y="0"/>
                    </a:lnTo>
                    <a:lnTo>
                      <a:pt x="154" y="4"/>
                    </a:lnTo>
                    <a:lnTo>
                      <a:pt x="149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Freeform 85"/>
              <p:cNvSpPr>
                <a:spLocks/>
              </p:cNvSpPr>
              <p:nvPr/>
            </p:nvSpPr>
            <p:spPr bwMode="auto">
              <a:xfrm>
                <a:off x="3736976" y="3086101"/>
                <a:ext cx="554038" cy="222250"/>
              </a:xfrm>
              <a:custGeom>
                <a:avLst/>
                <a:gdLst>
                  <a:gd name="T0" fmla="*/ 6264586 w 700"/>
                  <a:gd name="T1" fmla="*/ 0 h 282"/>
                  <a:gd name="T2" fmla="*/ 27563393 w 700"/>
                  <a:gd name="T3" fmla="*/ 20497437 h 282"/>
                  <a:gd name="T4" fmla="*/ 38212791 w 700"/>
                  <a:gd name="T5" fmla="*/ 31056678 h 282"/>
                  <a:gd name="T6" fmla="*/ 48862981 w 700"/>
                  <a:gd name="T7" fmla="*/ 42857990 h 282"/>
                  <a:gd name="T8" fmla="*/ 59512391 w 700"/>
                  <a:gd name="T9" fmla="*/ 53417237 h 282"/>
                  <a:gd name="T10" fmla="*/ 68908873 w 700"/>
                  <a:gd name="T11" fmla="*/ 65219338 h 282"/>
                  <a:gd name="T12" fmla="*/ 80185125 w 700"/>
                  <a:gd name="T13" fmla="*/ 75778572 h 282"/>
                  <a:gd name="T14" fmla="*/ 90834523 w 700"/>
                  <a:gd name="T15" fmla="*/ 86337807 h 282"/>
                  <a:gd name="T16" fmla="*/ 107122468 w 700"/>
                  <a:gd name="T17" fmla="*/ 100624063 h 282"/>
                  <a:gd name="T18" fmla="*/ 125289368 w 700"/>
                  <a:gd name="T19" fmla="*/ 112425400 h 282"/>
                  <a:gd name="T20" fmla="*/ 144082330 w 700"/>
                  <a:gd name="T21" fmla="*/ 122984634 h 282"/>
                  <a:gd name="T22" fmla="*/ 164129001 w 700"/>
                  <a:gd name="T23" fmla="*/ 132301792 h 282"/>
                  <a:gd name="T24" fmla="*/ 208606414 w 700"/>
                  <a:gd name="T25" fmla="*/ 145345181 h 282"/>
                  <a:gd name="T26" fmla="*/ 253710632 w 700"/>
                  <a:gd name="T27" fmla="*/ 154662339 h 282"/>
                  <a:gd name="T28" fmla="*/ 347677027 w 700"/>
                  <a:gd name="T29" fmla="*/ 159631437 h 282"/>
                  <a:gd name="T30" fmla="*/ 434752873 w 700"/>
                  <a:gd name="T31" fmla="*/ 154041300 h 282"/>
                  <a:gd name="T32" fmla="*/ 438511624 w 700"/>
                  <a:gd name="T33" fmla="*/ 162115592 h 282"/>
                  <a:gd name="T34" fmla="*/ 397792912 w 700"/>
                  <a:gd name="T35" fmla="*/ 171432749 h 282"/>
                  <a:gd name="T36" fmla="*/ 327631147 w 700"/>
                  <a:gd name="T37" fmla="*/ 175159770 h 282"/>
                  <a:gd name="T38" fmla="*/ 208606414 w 700"/>
                  <a:gd name="T39" fmla="*/ 167084690 h 282"/>
                  <a:gd name="T40" fmla="*/ 138444600 w 700"/>
                  <a:gd name="T41" fmla="*/ 138512967 h 282"/>
                  <a:gd name="T42" fmla="*/ 112133344 w 700"/>
                  <a:gd name="T43" fmla="*/ 119257614 h 282"/>
                  <a:gd name="T44" fmla="*/ 90834523 w 700"/>
                  <a:gd name="T45" fmla="*/ 99381197 h 282"/>
                  <a:gd name="T46" fmla="*/ 70161790 w 700"/>
                  <a:gd name="T47" fmla="*/ 78262727 h 282"/>
                  <a:gd name="T48" fmla="*/ 59512391 w 700"/>
                  <a:gd name="T49" fmla="*/ 66461415 h 282"/>
                  <a:gd name="T50" fmla="*/ 50115898 w 700"/>
                  <a:gd name="T51" fmla="*/ 54660103 h 282"/>
                  <a:gd name="T52" fmla="*/ 38212791 w 700"/>
                  <a:gd name="T53" fmla="*/ 42857990 h 282"/>
                  <a:gd name="T54" fmla="*/ 26310476 w 700"/>
                  <a:gd name="T55" fmla="*/ 31056678 h 282"/>
                  <a:gd name="T56" fmla="*/ 14408155 w 700"/>
                  <a:gd name="T57" fmla="*/ 19255360 h 282"/>
                  <a:gd name="T58" fmla="*/ 0 w 700"/>
                  <a:gd name="T59" fmla="*/ 7453256 h 282"/>
                  <a:gd name="T60" fmla="*/ 6264586 w 700"/>
                  <a:gd name="T61" fmla="*/ 0 h 282"/>
                  <a:gd name="T62" fmla="*/ 6264586 w 700"/>
                  <a:gd name="T63" fmla="*/ 0 h 28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0"/>
                  <a:gd name="T97" fmla="*/ 0 h 282"/>
                  <a:gd name="T98" fmla="*/ 700 w 700"/>
                  <a:gd name="T99" fmla="*/ 282 h 28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0" h="282">
                    <a:moveTo>
                      <a:pt x="10" y="0"/>
                    </a:moveTo>
                    <a:lnTo>
                      <a:pt x="44" y="33"/>
                    </a:lnTo>
                    <a:lnTo>
                      <a:pt x="61" y="50"/>
                    </a:lnTo>
                    <a:lnTo>
                      <a:pt x="78" y="69"/>
                    </a:lnTo>
                    <a:lnTo>
                      <a:pt x="95" y="86"/>
                    </a:lnTo>
                    <a:lnTo>
                      <a:pt x="110" y="105"/>
                    </a:lnTo>
                    <a:lnTo>
                      <a:pt x="128" y="122"/>
                    </a:lnTo>
                    <a:lnTo>
                      <a:pt x="145" y="139"/>
                    </a:lnTo>
                    <a:lnTo>
                      <a:pt x="171" y="162"/>
                    </a:lnTo>
                    <a:lnTo>
                      <a:pt x="200" y="181"/>
                    </a:lnTo>
                    <a:lnTo>
                      <a:pt x="230" y="198"/>
                    </a:lnTo>
                    <a:lnTo>
                      <a:pt x="262" y="213"/>
                    </a:lnTo>
                    <a:lnTo>
                      <a:pt x="333" y="234"/>
                    </a:lnTo>
                    <a:lnTo>
                      <a:pt x="405" y="249"/>
                    </a:lnTo>
                    <a:lnTo>
                      <a:pt x="555" y="257"/>
                    </a:lnTo>
                    <a:lnTo>
                      <a:pt x="694" y="248"/>
                    </a:lnTo>
                    <a:lnTo>
                      <a:pt x="700" y="261"/>
                    </a:lnTo>
                    <a:lnTo>
                      <a:pt x="635" y="276"/>
                    </a:lnTo>
                    <a:lnTo>
                      <a:pt x="523" y="282"/>
                    </a:lnTo>
                    <a:lnTo>
                      <a:pt x="333" y="269"/>
                    </a:lnTo>
                    <a:lnTo>
                      <a:pt x="221" y="223"/>
                    </a:lnTo>
                    <a:lnTo>
                      <a:pt x="179" y="192"/>
                    </a:lnTo>
                    <a:lnTo>
                      <a:pt x="145" y="160"/>
                    </a:lnTo>
                    <a:lnTo>
                      <a:pt x="112" y="126"/>
                    </a:lnTo>
                    <a:lnTo>
                      <a:pt x="95" y="107"/>
                    </a:lnTo>
                    <a:lnTo>
                      <a:pt x="80" y="88"/>
                    </a:lnTo>
                    <a:lnTo>
                      <a:pt x="61" y="69"/>
                    </a:lnTo>
                    <a:lnTo>
                      <a:pt x="42" y="50"/>
                    </a:lnTo>
                    <a:lnTo>
                      <a:pt x="23" y="31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Freeform 86"/>
              <p:cNvSpPr>
                <a:spLocks/>
              </p:cNvSpPr>
              <p:nvPr/>
            </p:nvSpPr>
            <p:spPr bwMode="auto">
              <a:xfrm>
                <a:off x="4333876" y="3122613"/>
                <a:ext cx="119063" cy="214313"/>
              </a:xfrm>
              <a:custGeom>
                <a:avLst/>
                <a:gdLst>
                  <a:gd name="T0" fmla="*/ 86946142 w 150"/>
                  <a:gd name="T1" fmla="*/ 171380800 h 268"/>
                  <a:gd name="T2" fmla="*/ 69304981 w 150"/>
                  <a:gd name="T3" fmla="*/ 163067379 h 268"/>
                  <a:gd name="T4" fmla="*/ 18901647 w 150"/>
                  <a:gd name="T5" fmla="*/ 136209494 h 268"/>
                  <a:gd name="T6" fmla="*/ 0 w 150"/>
                  <a:gd name="T7" fmla="*/ 110630289 h 268"/>
                  <a:gd name="T8" fmla="*/ 1260480 w 150"/>
                  <a:gd name="T9" fmla="*/ 76737639 h 268"/>
                  <a:gd name="T10" fmla="*/ 6930261 w 150"/>
                  <a:gd name="T11" fmla="*/ 53716594 h 268"/>
                  <a:gd name="T12" fmla="*/ 15121001 w 150"/>
                  <a:gd name="T13" fmla="*/ 25579211 h 268"/>
                  <a:gd name="T14" fmla="*/ 21421812 w 150"/>
                  <a:gd name="T15" fmla="*/ 0 h 268"/>
                  <a:gd name="T16" fmla="*/ 29611762 w 150"/>
                  <a:gd name="T17" fmla="*/ 1278681 h 268"/>
                  <a:gd name="T18" fmla="*/ 28352076 w 150"/>
                  <a:gd name="T19" fmla="*/ 17905529 h 268"/>
                  <a:gd name="T20" fmla="*/ 23941978 w 150"/>
                  <a:gd name="T21" fmla="*/ 43484740 h 268"/>
                  <a:gd name="T22" fmla="*/ 20161333 w 150"/>
                  <a:gd name="T23" fmla="*/ 102316843 h 268"/>
                  <a:gd name="T24" fmla="*/ 26462150 w 150"/>
                  <a:gd name="T25" fmla="*/ 117664231 h 268"/>
                  <a:gd name="T26" fmla="*/ 33392408 w 150"/>
                  <a:gd name="T27" fmla="*/ 128535813 h 268"/>
                  <a:gd name="T28" fmla="*/ 53553747 w 150"/>
                  <a:gd name="T29" fmla="*/ 141964755 h 268"/>
                  <a:gd name="T30" fmla="*/ 91986474 w 150"/>
                  <a:gd name="T31" fmla="*/ 163067379 h 268"/>
                  <a:gd name="T32" fmla="*/ 94506639 w 150"/>
                  <a:gd name="T33" fmla="*/ 170102120 h 268"/>
                  <a:gd name="T34" fmla="*/ 86946142 w 150"/>
                  <a:gd name="T35" fmla="*/ 171380800 h 268"/>
                  <a:gd name="T36" fmla="*/ 86946142 w 150"/>
                  <a:gd name="T37" fmla="*/ 171380800 h 26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0"/>
                  <a:gd name="T58" fmla="*/ 0 h 268"/>
                  <a:gd name="T59" fmla="*/ 150 w 150"/>
                  <a:gd name="T60" fmla="*/ 268 h 26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0" h="268">
                    <a:moveTo>
                      <a:pt x="138" y="268"/>
                    </a:moveTo>
                    <a:lnTo>
                      <a:pt x="110" y="255"/>
                    </a:lnTo>
                    <a:lnTo>
                      <a:pt x="30" y="213"/>
                    </a:lnTo>
                    <a:lnTo>
                      <a:pt x="0" y="173"/>
                    </a:lnTo>
                    <a:lnTo>
                      <a:pt x="2" y="120"/>
                    </a:lnTo>
                    <a:lnTo>
                      <a:pt x="11" y="84"/>
                    </a:lnTo>
                    <a:lnTo>
                      <a:pt x="24" y="40"/>
                    </a:lnTo>
                    <a:lnTo>
                      <a:pt x="34" y="0"/>
                    </a:lnTo>
                    <a:lnTo>
                      <a:pt x="47" y="2"/>
                    </a:lnTo>
                    <a:lnTo>
                      <a:pt x="45" y="28"/>
                    </a:lnTo>
                    <a:lnTo>
                      <a:pt x="38" y="68"/>
                    </a:lnTo>
                    <a:lnTo>
                      <a:pt x="32" y="160"/>
                    </a:lnTo>
                    <a:lnTo>
                      <a:pt x="42" y="184"/>
                    </a:lnTo>
                    <a:lnTo>
                      <a:pt x="53" y="201"/>
                    </a:lnTo>
                    <a:lnTo>
                      <a:pt x="85" y="222"/>
                    </a:lnTo>
                    <a:lnTo>
                      <a:pt x="146" y="255"/>
                    </a:lnTo>
                    <a:lnTo>
                      <a:pt x="150" y="266"/>
                    </a:lnTo>
                    <a:lnTo>
                      <a:pt x="138" y="2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Freeform 87"/>
              <p:cNvSpPr>
                <a:spLocks/>
              </p:cNvSpPr>
              <p:nvPr/>
            </p:nvSpPr>
            <p:spPr bwMode="auto">
              <a:xfrm>
                <a:off x="4497388" y="3243263"/>
                <a:ext cx="109538" cy="95250"/>
              </a:xfrm>
              <a:custGeom>
                <a:avLst/>
                <a:gdLst>
                  <a:gd name="T0" fmla="*/ 3835429 w 137"/>
                  <a:gd name="T1" fmla="*/ 66440786 h 122"/>
                  <a:gd name="T2" fmla="*/ 66484764 w 137"/>
                  <a:gd name="T3" fmla="*/ 28039419 h 122"/>
                  <a:gd name="T4" fmla="*/ 72877143 w 137"/>
                  <a:gd name="T5" fmla="*/ 7924489 h 122"/>
                  <a:gd name="T6" fmla="*/ 78630684 w 137"/>
                  <a:gd name="T7" fmla="*/ 0 h 122"/>
                  <a:gd name="T8" fmla="*/ 83745387 w 137"/>
                  <a:gd name="T9" fmla="*/ 6095219 h 122"/>
                  <a:gd name="T10" fmla="*/ 87580814 w 137"/>
                  <a:gd name="T11" fmla="*/ 31087418 h 122"/>
                  <a:gd name="T12" fmla="*/ 83745387 w 137"/>
                  <a:gd name="T13" fmla="*/ 39620879 h 122"/>
                  <a:gd name="T14" fmla="*/ 75434894 w 137"/>
                  <a:gd name="T15" fmla="*/ 47545365 h 122"/>
                  <a:gd name="T16" fmla="*/ 53059569 w 137"/>
                  <a:gd name="T17" fmla="*/ 61565081 h 122"/>
                  <a:gd name="T18" fmla="*/ 26849603 w 137"/>
                  <a:gd name="T19" fmla="*/ 70708298 h 122"/>
                  <a:gd name="T20" fmla="*/ 5753542 w 137"/>
                  <a:gd name="T21" fmla="*/ 74365272 h 122"/>
                  <a:gd name="T22" fmla="*/ 0 w 137"/>
                  <a:gd name="T23" fmla="*/ 70708298 h 122"/>
                  <a:gd name="T24" fmla="*/ 3835429 w 137"/>
                  <a:gd name="T25" fmla="*/ 66440786 h 122"/>
                  <a:gd name="T26" fmla="*/ 3835429 w 137"/>
                  <a:gd name="T27" fmla="*/ 66440786 h 1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7"/>
                  <a:gd name="T43" fmla="*/ 0 h 122"/>
                  <a:gd name="T44" fmla="*/ 137 w 137"/>
                  <a:gd name="T45" fmla="*/ 122 h 1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7" h="122">
                    <a:moveTo>
                      <a:pt x="6" y="109"/>
                    </a:moveTo>
                    <a:lnTo>
                      <a:pt x="104" y="46"/>
                    </a:lnTo>
                    <a:lnTo>
                      <a:pt x="114" y="13"/>
                    </a:lnTo>
                    <a:lnTo>
                      <a:pt x="123" y="0"/>
                    </a:lnTo>
                    <a:lnTo>
                      <a:pt x="131" y="10"/>
                    </a:lnTo>
                    <a:lnTo>
                      <a:pt x="137" y="51"/>
                    </a:lnTo>
                    <a:lnTo>
                      <a:pt x="131" y="65"/>
                    </a:lnTo>
                    <a:lnTo>
                      <a:pt x="118" y="78"/>
                    </a:lnTo>
                    <a:lnTo>
                      <a:pt x="83" y="101"/>
                    </a:lnTo>
                    <a:lnTo>
                      <a:pt x="42" y="116"/>
                    </a:lnTo>
                    <a:lnTo>
                      <a:pt x="9" y="122"/>
                    </a:lnTo>
                    <a:lnTo>
                      <a:pt x="0" y="116"/>
                    </a:lnTo>
                    <a:lnTo>
                      <a:pt x="6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88"/>
              <p:cNvSpPr>
                <a:spLocks/>
              </p:cNvSpPr>
              <p:nvPr/>
            </p:nvSpPr>
            <p:spPr bwMode="auto">
              <a:xfrm>
                <a:off x="4332288" y="3348038"/>
                <a:ext cx="312738" cy="636588"/>
              </a:xfrm>
              <a:custGeom>
                <a:avLst/>
                <a:gdLst>
                  <a:gd name="T0" fmla="*/ 248867851 w 393"/>
                  <a:gd name="T1" fmla="*/ 0 h 803"/>
                  <a:gd name="T2" fmla="*/ 246334912 w 393"/>
                  <a:gd name="T3" fmla="*/ 99298209 h 803"/>
                  <a:gd name="T4" fmla="*/ 241902469 w 393"/>
                  <a:gd name="T5" fmla="*/ 119409811 h 803"/>
                  <a:gd name="T6" fmla="*/ 233670221 w 393"/>
                  <a:gd name="T7" fmla="*/ 142663103 h 803"/>
                  <a:gd name="T8" fmla="*/ 222271601 w 393"/>
                  <a:gd name="T9" fmla="*/ 165287735 h 803"/>
                  <a:gd name="T10" fmla="*/ 215305424 w 393"/>
                  <a:gd name="T11" fmla="*/ 177229107 h 803"/>
                  <a:gd name="T12" fmla="*/ 207073126 w 393"/>
                  <a:gd name="T13" fmla="*/ 190427007 h 803"/>
                  <a:gd name="T14" fmla="*/ 136149262 w 393"/>
                  <a:gd name="T15" fmla="*/ 292867750 h 803"/>
                  <a:gd name="T16" fmla="*/ 124750642 w 393"/>
                  <a:gd name="T17" fmla="*/ 306065650 h 803"/>
                  <a:gd name="T18" fmla="*/ 113985456 w 393"/>
                  <a:gd name="T19" fmla="*/ 319263550 h 803"/>
                  <a:gd name="T20" fmla="*/ 103220244 w 393"/>
                  <a:gd name="T21" fmla="*/ 331204923 h 803"/>
                  <a:gd name="T22" fmla="*/ 91188190 w 393"/>
                  <a:gd name="T23" fmla="*/ 341888975 h 803"/>
                  <a:gd name="T24" fmla="*/ 80423004 w 393"/>
                  <a:gd name="T25" fmla="*/ 352573027 h 803"/>
                  <a:gd name="T26" fmla="*/ 69657817 w 393"/>
                  <a:gd name="T27" fmla="*/ 363257079 h 803"/>
                  <a:gd name="T28" fmla="*/ 48127431 w 393"/>
                  <a:gd name="T29" fmla="*/ 386510371 h 803"/>
                  <a:gd name="T30" fmla="*/ 29762634 w 393"/>
                  <a:gd name="T31" fmla="*/ 409135003 h 803"/>
                  <a:gd name="T32" fmla="*/ 16464503 w 393"/>
                  <a:gd name="T33" fmla="*/ 434902242 h 803"/>
                  <a:gd name="T34" fmla="*/ 9499118 w 393"/>
                  <a:gd name="T35" fmla="*/ 466326531 h 803"/>
                  <a:gd name="T36" fmla="*/ 8232251 w 393"/>
                  <a:gd name="T37" fmla="*/ 483923467 h 803"/>
                  <a:gd name="T38" fmla="*/ 9499118 w 393"/>
                  <a:gd name="T39" fmla="*/ 503405591 h 803"/>
                  <a:gd name="T40" fmla="*/ 1266867 w 393"/>
                  <a:gd name="T41" fmla="*/ 504662911 h 803"/>
                  <a:gd name="T42" fmla="*/ 0 w 393"/>
                  <a:gd name="T43" fmla="*/ 488951163 h 803"/>
                  <a:gd name="T44" fmla="*/ 1266867 w 393"/>
                  <a:gd name="T45" fmla="*/ 473239415 h 803"/>
                  <a:gd name="T46" fmla="*/ 5699312 w 393"/>
                  <a:gd name="T47" fmla="*/ 443701107 h 803"/>
                  <a:gd name="T48" fmla="*/ 10765190 w 393"/>
                  <a:gd name="T49" fmla="*/ 429246679 h 803"/>
                  <a:gd name="T50" fmla="*/ 16464503 w 393"/>
                  <a:gd name="T51" fmla="*/ 414791359 h 803"/>
                  <a:gd name="T52" fmla="*/ 31029501 w 393"/>
                  <a:gd name="T53" fmla="*/ 386510371 h 803"/>
                  <a:gd name="T54" fmla="*/ 39895183 w 393"/>
                  <a:gd name="T55" fmla="*/ 372055151 h 803"/>
                  <a:gd name="T56" fmla="*/ 49393503 w 393"/>
                  <a:gd name="T57" fmla="*/ 358857251 h 803"/>
                  <a:gd name="T58" fmla="*/ 58892630 w 393"/>
                  <a:gd name="T59" fmla="*/ 344402823 h 803"/>
                  <a:gd name="T60" fmla="*/ 69657817 w 393"/>
                  <a:gd name="T61" fmla="*/ 329947602 h 803"/>
                  <a:gd name="T62" fmla="*/ 80423004 w 393"/>
                  <a:gd name="T63" fmla="*/ 315493175 h 803"/>
                  <a:gd name="T64" fmla="*/ 91188190 w 393"/>
                  <a:gd name="T65" fmla="*/ 301037954 h 803"/>
                  <a:gd name="T66" fmla="*/ 103220244 w 393"/>
                  <a:gd name="T67" fmla="*/ 287211394 h 803"/>
                  <a:gd name="T68" fmla="*/ 113985456 w 393"/>
                  <a:gd name="T69" fmla="*/ 272756966 h 803"/>
                  <a:gd name="T70" fmla="*/ 126016713 w 393"/>
                  <a:gd name="T71" fmla="*/ 258301745 h 803"/>
                  <a:gd name="T72" fmla="*/ 136782696 w 393"/>
                  <a:gd name="T73" fmla="*/ 243847318 h 803"/>
                  <a:gd name="T74" fmla="*/ 148813954 w 393"/>
                  <a:gd name="T75" fmla="*/ 228135570 h 803"/>
                  <a:gd name="T76" fmla="*/ 160212574 w 393"/>
                  <a:gd name="T77" fmla="*/ 213051689 h 803"/>
                  <a:gd name="T78" fmla="*/ 170977761 w 393"/>
                  <a:gd name="T79" fmla="*/ 197339891 h 803"/>
                  <a:gd name="T80" fmla="*/ 181742947 w 393"/>
                  <a:gd name="T81" fmla="*/ 181628143 h 803"/>
                  <a:gd name="T82" fmla="*/ 191242063 w 393"/>
                  <a:gd name="T83" fmla="*/ 166545055 h 803"/>
                  <a:gd name="T84" fmla="*/ 200740382 w 393"/>
                  <a:gd name="T85" fmla="*/ 149575987 h 803"/>
                  <a:gd name="T86" fmla="*/ 217838362 w 393"/>
                  <a:gd name="T87" fmla="*/ 115009982 h 803"/>
                  <a:gd name="T88" fmla="*/ 229870416 w 393"/>
                  <a:gd name="T89" fmla="*/ 79187426 h 803"/>
                  <a:gd name="T90" fmla="*/ 240635602 w 393"/>
                  <a:gd name="T91" fmla="*/ 0 h 803"/>
                  <a:gd name="T92" fmla="*/ 248867851 w 393"/>
                  <a:gd name="T93" fmla="*/ 0 h 803"/>
                  <a:gd name="T94" fmla="*/ 248867851 w 393"/>
                  <a:gd name="T95" fmla="*/ 0 h 80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3"/>
                  <a:gd name="T145" fmla="*/ 0 h 803"/>
                  <a:gd name="T146" fmla="*/ 393 w 393"/>
                  <a:gd name="T147" fmla="*/ 803 h 80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3" h="803">
                    <a:moveTo>
                      <a:pt x="393" y="0"/>
                    </a:moveTo>
                    <a:lnTo>
                      <a:pt x="389" y="158"/>
                    </a:lnTo>
                    <a:lnTo>
                      <a:pt x="382" y="190"/>
                    </a:lnTo>
                    <a:lnTo>
                      <a:pt x="369" y="227"/>
                    </a:lnTo>
                    <a:lnTo>
                      <a:pt x="351" y="263"/>
                    </a:lnTo>
                    <a:lnTo>
                      <a:pt x="340" y="282"/>
                    </a:lnTo>
                    <a:lnTo>
                      <a:pt x="327" y="303"/>
                    </a:lnTo>
                    <a:lnTo>
                      <a:pt x="215" y="466"/>
                    </a:lnTo>
                    <a:lnTo>
                      <a:pt x="197" y="487"/>
                    </a:lnTo>
                    <a:lnTo>
                      <a:pt x="180" y="508"/>
                    </a:lnTo>
                    <a:lnTo>
                      <a:pt x="163" y="527"/>
                    </a:lnTo>
                    <a:lnTo>
                      <a:pt x="144" y="544"/>
                    </a:lnTo>
                    <a:lnTo>
                      <a:pt x="127" y="561"/>
                    </a:lnTo>
                    <a:lnTo>
                      <a:pt x="110" y="578"/>
                    </a:lnTo>
                    <a:lnTo>
                      <a:pt x="76" y="615"/>
                    </a:lnTo>
                    <a:lnTo>
                      <a:pt x="47" y="651"/>
                    </a:lnTo>
                    <a:lnTo>
                      <a:pt x="26" y="692"/>
                    </a:lnTo>
                    <a:lnTo>
                      <a:pt x="15" y="742"/>
                    </a:lnTo>
                    <a:lnTo>
                      <a:pt x="13" y="770"/>
                    </a:lnTo>
                    <a:lnTo>
                      <a:pt x="15" y="801"/>
                    </a:lnTo>
                    <a:lnTo>
                      <a:pt x="2" y="803"/>
                    </a:lnTo>
                    <a:lnTo>
                      <a:pt x="0" y="778"/>
                    </a:lnTo>
                    <a:lnTo>
                      <a:pt x="2" y="753"/>
                    </a:lnTo>
                    <a:lnTo>
                      <a:pt x="9" y="706"/>
                    </a:lnTo>
                    <a:lnTo>
                      <a:pt x="17" y="683"/>
                    </a:lnTo>
                    <a:lnTo>
                      <a:pt x="26" y="660"/>
                    </a:lnTo>
                    <a:lnTo>
                      <a:pt x="49" y="615"/>
                    </a:lnTo>
                    <a:lnTo>
                      <a:pt x="63" y="592"/>
                    </a:lnTo>
                    <a:lnTo>
                      <a:pt x="78" y="571"/>
                    </a:lnTo>
                    <a:lnTo>
                      <a:pt x="93" y="548"/>
                    </a:lnTo>
                    <a:lnTo>
                      <a:pt x="110" y="525"/>
                    </a:lnTo>
                    <a:lnTo>
                      <a:pt x="127" y="502"/>
                    </a:lnTo>
                    <a:lnTo>
                      <a:pt x="144" y="479"/>
                    </a:lnTo>
                    <a:lnTo>
                      <a:pt x="163" y="457"/>
                    </a:lnTo>
                    <a:lnTo>
                      <a:pt x="180" y="434"/>
                    </a:lnTo>
                    <a:lnTo>
                      <a:pt x="199" y="411"/>
                    </a:lnTo>
                    <a:lnTo>
                      <a:pt x="216" y="388"/>
                    </a:lnTo>
                    <a:lnTo>
                      <a:pt x="235" y="363"/>
                    </a:lnTo>
                    <a:lnTo>
                      <a:pt x="253" y="339"/>
                    </a:lnTo>
                    <a:lnTo>
                      <a:pt x="270" y="314"/>
                    </a:lnTo>
                    <a:lnTo>
                      <a:pt x="287" y="289"/>
                    </a:lnTo>
                    <a:lnTo>
                      <a:pt x="302" y="265"/>
                    </a:lnTo>
                    <a:lnTo>
                      <a:pt x="317" y="238"/>
                    </a:lnTo>
                    <a:lnTo>
                      <a:pt x="344" y="183"/>
                    </a:lnTo>
                    <a:lnTo>
                      <a:pt x="363" y="126"/>
                    </a:lnTo>
                    <a:lnTo>
                      <a:pt x="380" y="0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Freeform 151"/>
              <p:cNvSpPr>
                <a:spLocks/>
              </p:cNvSpPr>
              <p:nvPr/>
            </p:nvSpPr>
            <p:spPr bwMode="auto">
              <a:xfrm>
                <a:off x="4968876" y="3459163"/>
                <a:ext cx="96838" cy="219075"/>
              </a:xfrm>
              <a:custGeom>
                <a:avLst/>
                <a:gdLst>
                  <a:gd name="T0" fmla="*/ 4483360 w 121"/>
                  <a:gd name="T1" fmla="*/ 0 h 278"/>
                  <a:gd name="T2" fmla="*/ 26900962 w 121"/>
                  <a:gd name="T3" fmla="*/ 11799314 h 278"/>
                  <a:gd name="T4" fmla="*/ 44835195 w 121"/>
                  <a:gd name="T5" fmla="*/ 47196469 h 278"/>
                  <a:gd name="T6" fmla="*/ 59566584 w 121"/>
                  <a:gd name="T7" fmla="*/ 88804165 h 278"/>
                  <a:gd name="T8" fmla="*/ 65331245 w 121"/>
                  <a:gd name="T9" fmla="*/ 115506898 h 278"/>
                  <a:gd name="T10" fmla="*/ 70455655 w 121"/>
                  <a:gd name="T11" fmla="*/ 141589420 h 278"/>
                  <a:gd name="T12" fmla="*/ 77500817 w 121"/>
                  <a:gd name="T13" fmla="*/ 166429993 h 278"/>
                  <a:gd name="T14" fmla="*/ 77500817 w 121"/>
                  <a:gd name="T15" fmla="*/ 172639742 h 278"/>
                  <a:gd name="T16" fmla="*/ 70455655 w 121"/>
                  <a:gd name="T17" fmla="*/ 171397792 h 278"/>
                  <a:gd name="T18" fmla="*/ 48678302 w 121"/>
                  <a:gd name="T19" fmla="*/ 145315270 h 278"/>
                  <a:gd name="T20" fmla="*/ 40992088 w 121"/>
                  <a:gd name="T21" fmla="*/ 111160074 h 278"/>
                  <a:gd name="T22" fmla="*/ 31384320 w 121"/>
                  <a:gd name="T23" fmla="*/ 40365745 h 278"/>
                  <a:gd name="T24" fmla="*/ 23057849 w 121"/>
                  <a:gd name="T25" fmla="*/ 19871991 h 278"/>
                  <a:gd name="T26" fmla="*/ 4483360 w 121"/>
                  <a:gd name="T27" fmla="*/ 8073465 h 278"/>
                  <a:gd name="T28" fmla="*/ 0 w 121"/>
                  <a:gd name="T29" fmla="*/ 3725851 h 278"/>
                  <a:gd name="T30" fmla="*/ 4483360 w 121"/>
                  <a:gd name="T31" fmla="*/ 0 h 278"/>
                  <a:gd name="T32" fmla="*/ 4483360 w 121"/>
                  <a:gd name="T33" fmla="*/ 0 h 27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1"/>
                  <a:gd name="T52" fmla="*/ 0 h 278"/>
                  <a:gd name="T53" fmla="*/ 121 w 121"/>
                  <a:gd name="T54" fmla="*/ 278 h 27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1" h="278">
                    <a:moveTo>
                      <a:pt x="7" y="0"/>
                    </a:moveTo>
                    <a:lnTo>
                      <a:pt x="42" y="19"/>
                    </a:lnTo>
                    <a:lnTo>
                      <a:pt x="70" y="76"/>
                    </a:lnTo>
                    <a:lnTo>
                      <a:pt x="93" y="143"/>
                    </a:lnTo>
                    <a:lnTo>
                      <a:pt x="102" y="186"/>
                    </a:lnTo>
                    <a:lnTo>
                      <a:pt x="110" y="228"/>
                    </a:lnTo>
                    <a:lnTo>
                      <a:pt x="121" y="268"/>
                    </a:lnTo>
                    <a:lnTo>
                      <a:pt x="121" y="278"/>
                    </a:lnTo>
                    <a:lnTo>
                      <a:pt x="110" y="276"/>
                    </a:lnTo>
                    <a:lnTo>
                      <a:pt x="76" y="234"/>
                    </a:lnTo>
                    <a:lnTo>
                      <a:pt x="64" y="179"/>
                    </a:lnTo>
                    <a:lnTo>
                      <a:pt x="49" y="65"/>
                    </a:lnTo>
                    <a:lnTo>
                      <a:pt x="36" y="32"/>
                    </a:lnTo>
                    <a:lnTo>
                      <a:pt x="7" y="13"/>
                    </a:lnTo>
                    <a:lnTo>
                      <a:pt x="0" y="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Freeform 152"/>
              <p:cNvSpPr>
                <a:spLocks/>
              </p:cNvSpPr>
              <p:nvPr/>
            </p:nvSpPr>
            <p:spPr bwMode="auto">
              <a:xfrm>
                <a:off x="4727576" y="3756026"/>
                <a:ext cx="338138" cy="295275"/>
              </a:xfrm>
              <a:custGeom>
                <a:avLst/>
                <a:gdLst>
                  <a:gd name="T0" fmla="*/ 58870232 w 425"/>
                  <a:gd name="T1" fmla="*/ 70564377 h 372"/>
                  <a:gd name="T2" fmla="*/ 70896802 w 425"/>
                  <a:gd name="T3" fmla="*/ 81275236 h 372"/>
                  <a:gd name="T4" fmla="*/ 81658339 w 425"/>
                  <a:gd name="T5" fmla="*/ 103956634 h 372"/>
                  <a:gd name="T6" fmla="*/ 93685706 w 425"/>
                  <a:gd name="T7" fmla="*/ 122227191 h 372"/>
                  <a:gd name="T8" fmla="*/ 105712301 w 425"/>
                  <a:gd name="T9" fmla="*/ 150579138 h 372"/>
                  <a:gd name="T10" fmla="*/ 119005497 w 425"/>
                  <a:gd name="T11" fmla="*/ 175780692 h 372"/>
                  <a:gd name="T12" fmla="*/ 128501205 w 425"/>
                  <a:gd name="T13" fmla="*/ 186491551 h 372"/>
                  <a:gd name="T14" fmla="*/ 137996117 w 425"/>
                  <a:gd name="T15" fmla="*/ 196572173 h 372"/>
                  <a:gd name="T16" fmla="*/ 167114166 w 425"/>
                  <a:gd name="T17" fmla="*/ 210433474 h 372"/>
                  <a:gd name="T18" fmla="*/ 235479335 w 425"/>
                  <a:gd name="T19" fmla="*/ 202242721 h 372"/>
                  <a:gd name="T20" fmla="*/ 264598180 w 425"/>
                  <a:gd name="T21" fmla="*/ 196572173 h 372"/>
                  <a:gd name="T22" fmla="*/ 269028980 w 425"/>
                  <a:gd name="T23" fmla="*/ 199722565 h 372"/>
                  <a:gd name="T24" fmla="*/ 247506701 w 425"/>
                  <a:gd name="T25" fmla="*/ 214213310 h 372"/>
                  <a:gd name="T26" fmla="*/ 216489510 w 425"/>
                  <a:gd name="T27" fmla="*/ 227444325 h 372"/>
                  <a:gd name="T28" fmla="*/ 184838957 w 425"/>
                  <a:gd name="T29" fmla="*/ 234374554 h 372"/>
                  <a:gd name="T30" fmla="*/ 159518396 w 425"/>
                  <a:gd name="T31" fmla="*/ 234374554 h 372"/>
                  <a:gd name="T32" fmla="*/ 125968751 w 425"/>
                  <a:gd name="T33" fmla="*/ 216733466 h 372"/>
                  <a:gd name="T34" fmla="*/ 104446472 w 425"/>
                  <a:gd name="T35" fmla="*/ 191531862 h 372"/>
                  <a:gd name="T36" fmla="*/ 89887422 w 425"/>
                  <a:gd name="T37" fmla="*/ 161289997 h 372"/>
                  <a:gd name="T38" fmla="*/ 75328398 w 425"/>
                  <a:gd name="T39" fmla="*/ 127897739 h 372"/>
                  <a:gd name="T40" fmla="*/ 65832690 w 425"/>
                  <a:gd name="T41" fmla="*/ 114667518 h 372"/>
                  <a:gd name="T42" fmla="*/ 61401890 w 425"/>
                  <a:gd name="T43" fmla="*/ 112147363 h 372"/>
                  <a:gd name="T44" fmla="*/ 61401890 w 425"/>
                  <a:gd name="T45" fmla="*/ 87575227 h 372"/>
                  <a:gd name="T46" fmla="*/ 49374511 w 425"/>
                  <a:gd name="T47" fmla="*/ 76234925 h 372"/>
                  <a:gd name="T48" fmla="*/ 49374511 w 425"/>
                  <a:gd name="T49" fmla="*/ 58593837 h 372"/>
                  <a:gd name="T50" fmla="*/ 49374511 w 425"/>
                  <a:gd name="T51" fmla="*/ 18900775 h 372"/>
                  <a:gd name="T52" fmla="*/ 39246286 w 425"/>
                  <a:gd name="T53" fmla="*/ 10710862 h 372"/>
                  <a:gd name="T54" fmla="*/ 28485545 w 425"/>
                  <a:gd name="T55" fmla="*/ 8190707 h 372"/>
                  <a:gd name="T56" fmla="*/ 4430802 w 425"/>
                  <a:gd name="T57" fmla="*/ 11970543 h 372"/>
                  <a:gd name="T58" fmla="*/ 0 w 425"/>
                  <a:gd name="T59" fmla="*/ 8190707 h 372"/>
                  <a:gd name="T60" fmla="*/ 13293202 w 425"/>
                  <a:gd name="T61" fmla="*/ 1260475 h 372"/>
                  <a:gd name="T62" fmla="*/ 34815487 w 425"/>
                  <a:gd name="T63" fmla="*/ 0 h 372"/>
                  <a:gd name="T64" fmla="*/ 56337778 w 425"/>
                  <a:gd name="T65" fmla="*/ 14490701 h 372"/>
                  <a:gd name="T66" fmla="*/ 62667719 w 425"/>
                  <a:gd name="T67" fmla="*/ 41582974 h 372"/>
                  <a:gd name="T68" fmla="*/ 58870232 w 425"/>
                  <a:gd name="T69" fmla="*/ 70564377 h 372"/>
                  <a:gd name="T70" fmla="*/ 58870232 w 425"/>
                  <a:gd name="T71" fmla="*/ 70564377 h 37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372"/>
                  <a:gd name="T110" fmla="*/ 425 w 425"/>
                  <a:gd name="T111" fmla="*/ 372 h 37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372">
                    <a:moveTo>
                      <a:pt x="93" y="112"/>
                    </a:moveTo>
                    <a:lnTo>
                      <a:pt x="112" y="129"/>
                    </a:lnTo>
                    <a:lnTo>
                      <a:pt x="129" y="165"/>
                    </a:lnTo>
                    <a:lnTo>
                      <a:pt x="148" y="194"/>
                    </a:lnTo>
                    <a:lnTo>
                      <a:pt x="167" y="239"/>
                    </a:lnTo>
                    <a:lnTo>
                      <a:pt x="188" y="279"/>
                    </a:lnTo>
                    <a:lnTo>
                      <a:pt x="203" y="296"/>
                    </a:lnTo>
                    <a:lnTo>
                      <a:pt x="218" y="312"/>
                    </a:lnTo>
                    <a:lnTo>
                      <a:pt x="264" y="334"/>
                    </a:lnTo>
                    <a:lnTo>
                      <a:pt x="372" y="321"/>
                    </a:lnTo>
                    <a:lnTo>
                      <a:pt x="418" y="312"/>
                    </a:lnTo>
                    <a:lnTo>
                      <a:pt x="425" y="317"/>
                    </a:lnTo>
                    <a:lnTo>
                      <a:pt x="391" y="340"/>
                    </a:lnTo>
                    <a:lnTo>
                      <a:pt x="342" y="361"/>
                    </a:lnTo>
                    <a:lnTo>
                      <a:pt x="292" y="372"/>
                    </a:lnTo>
                    <a:lnTo>
                      <a:pt x="252" y="372"/>
                    </a:lnTo>
                    <a:lnTo>
                      <a:pt x="199" y="344"/>
                    </a:lnTo>
                    <a:lnTo>
                      <a:pt x="165" y="304"/>
                    </a:lnTo>
                    <a:lnTo>
                      <a:pt x="142" y="256"/>
                    </a:lnTo>
                    <a:lnTo>
                      <a:pt x="119" y="203"/>
                    </a:lnTo>
                    <a:lnTo>
                      <a:pt x="104" y="182"/>
                    </a:lnTo>
                    <a:lnTo>
                      <a:pt x="97" y="178"/>
                    </a:lnTo>
                    <a:lnTo>
                      <a:pt x="97" y="139"/>
                    </a:lnTo>
                    <a:lnTo>
                      <a:pt x="78" y="121"/>
                    </a:lnTo>
                    <a:lnTo>
                      <a:pt x="78" y="93"/>
                    </a:lnTo>
                    <a:lnTo>
                      <a:pt x="78" y="30"/>
                    </a:lnTo>
                    <a:lnTo>
                      <a:pt x="62" y="17"/>
                    </a:lnTo>
                    <a:lnTo>
                      <a:pt x="45" y="13"/>
                    </a:lnTo>
                    <a:lnTo>
                      <a:pt x="7" y="19"/>
                    </a:lnTo>
                    <a:lnTo>
                      <a:pt x="0" y="13"/>
                    </a:lnTo>
                    <a:lnTo>
                      <a:pt x="21" y="2"/>
                    </a:lnTo>
                    <a:lnTo>
                      <a:pt x="55" y="0"/>
                    </a:lnTo>
                    <a:lnTo>
                      <a:pt x="89" y="23"/>
                    </a:lnTo>
                    <a:lnTo>
                      <a:pt x="99" y="66"/>
                    </a:lnTo>
                    <a:lnTo>
                      <a:pt x="93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153"/>
              <p:cNvSpPr>
                <a:spLocks/>
              </p:cNvSpPr>
              <p:nvPr/>
            </p:nvSpPr>
            <p:spPr bwMode="auto">
              <a:xfrm>
                <a:off x="4972051" y="3705226"/>
                <a:ext cx="180975" cy="46038"/>
              </a:xfrm>
              <a:custGeom>
                <a:avLst/>
                <a:gdLst>
                  <a:gd name="T0" fmla="*/ 3150394 w 228"/>
                  <a:gd name="T1" fmla="*/ 17657525 h 59"/>
                  <a:gd name="T2" fmla="*/ 30872117 w 228"/>
                  <a:gd name="T3" fmla="*/ 9133472 h 59"/>
                  <a:gd name="T4" fmla="*/ 88205470 w 228"/>
                  <a:gd name="T5" fmla="*/ 0 h 59"/>
                  <a:gd name="T6" fmla="*/ 117187681 w 228"/>
                  <a:gd name="T7" fmla="*/ 6088721 h 59"/>
                  <a:gd name="T8" fmla="*/ 141128762 w 228"/>
                  <a:gd name="T9" fmla="*/ 21919551 h 59"/>
                  <a:gd name="T10" fmla="*/ 143648917 w 228"/>
                  <a:gd name="T11" fmla="*/ 34705632 h 59"/>
                  <a:gd name="T12" fmla="*/ 129158221 w 228"/>
                  <a:gd name="T13" fmla="*/ 35923688 h 59"/>
                  <a:gd name="T14" fmla="*/ 105216346 w 228"/>
                  <a:gd name="T15" fmla="*/ 24354882 h 59"/>
                  <a:gd name="T16" fmla="*/ 85685314 w 228"/>
                  <a:gd name="T17" fmla="*/ 16439469 h 59"/>
                  <a:gd name="T18" fmla="*/ 37802346 w 228"/>
                  <a:gd name="T19" fmla="*/ 17657525 h 59"/>
                  <a:gd name="T20" fmla="*/ 5670550 w 228"/>
                  <a:gd name="T21" fmla="*/ 25572944 h 59"/>
                  <a:gd name="T22" fmla="*/ 0 w 228"/>
                  <a:gd name="T23" fmla="*/ 23137606 h 59"/>
                  <a:gd name="T24" fmla="*/ 3150394 w 228"/>
                  <a:gd name="T25" fmla="*/ 17657525 h 59"/>
                  <a:gd name="T26" fmla="*/ 3150394 w 228"/>
                  <a:gd name="T27" fmla="*/ 17657525 h 5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8"/>
                  <a:gd name="T43" fmla="*/ 0 h 59"/>
                  <a:gd name="T44" fmla="*/ 228 w 228"/>
                  <a:gd name="T45" fmla="*/ 59 h 5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8" h="59">
                    <a:moveTo>
                      <a:pt x="5" y="29"/>
                    </a:moveTo>
                    <a:lnTo>
                      <a:pt x="49" y="15"/>
                    </a:lnTo>
                    <a:lnTo>
                      <a:pt x="140" y="0"/>
                    </a:lnTo>
                    <a:lnTo>
                      <a:pt x="186" y="10"/>
                    </a:lnTo>
                    <a:lnTo>
                      <a:pt x="224" y="36"/>
                    </a:lnTo>
                    <a:lnTo>
                      <a:pt x="228" y="57"/>
                    </a:lnTo>
                    <a:lnTo>
                      <a:pt x="205" y="59"/>
                    </a:lnTo>
                    <a:lnTo>
                      <a:pt x="167" y="40"/>
                    </a:lnTo>
                    <a:lnTo>
                      <a:pt x="136" y="27"/>
                    </a:lnTo>
                    <a:lnTo>
                      <a:pt x="60" y="29"/>
                    </a:lnTo>
                    <a:lnTo>
                      <a:pt x="9" y="42"/>
                    </a:lnTo>
                    <a:lnTo>
                      <a:pt x="0" y="38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154"/>
              <p:cNvSpPr>
                <a:spLocks/>
              </p:cNvSpPr>
              <p:nvPr/>
            </p:nvSpPr>
            <p:spPr bwMode="auto">
              <a:xfrm>
                <a:off x="5010151" y="3895726"/>
                <a:ext cx="193675" cy="98425"/>
              </a:xfrm>
              <a:custGeom>
                <a:avLst/>
                <a:gdLst>
                  <a:gd name="T0" fmla="*/ 153102075 w 245"/>
                  <a:gd name="T1" fmla="*/ 14086781 h 123"/>
                  <a:gd name="T2" fmla="*/ 149977189 w 245"/>
                  <a:gd name="T3" fmla="*/ 25612906 h 123"/>
                  <a:gd name="T4" fmla="*/ 143728207 w 245"/>
                  <a:gd name="T5" fmla="*/ 35217749 h 123"/>
                  <a:gd name="T6" fmla="*/ 133105334 w 245"/>
                  <a:gd name="T7" fmla="*/ 49945486 h 123"/>
                  <a:gd name="T8" fmla="*/ 118732281 w 245"/>
                  <a:gd name="T9" fmla="*/ 62111786 h 123"/>
                  <a:gd name="T10" fmla="*/ 101235108 w 245"/>
                  <a:gd name="T11" fmla="*/ 70435498 h 123"/>
                  <a:gd name="T12" fmla="*/ 81862870 w 245"/>
                  <a:gd name="T13" fmla="*/ 76198561 h 123"/>
                  <a:gd name="T14" fmla="*/ 43743674 w 245"/>
                  <a:gd name="T15" fmla="*/ 78760011 h 123"/>
                  <a:gd name="T16" fmla="*/ 11873463 w 245"/>
                  <a:gd name="T17" fmla="*/ 64032273 h 123"/>
                  <a:gd name="T18" fmla="*/ 0 w 245"/>
                  <a:gd name="T19" fmla="*/ 42261136 h 123"/>
                  <a:gd name="T20" fmla="*/ 0 w 245"/>
                  <a:gd name="T21" fmla="*/ 16648231 h 123"/>
                  <a:gd name="T22" fmla="*/ 4999187 w 245"/>
                  <a:gd name="T23" fmla="*/ 0 h 123"/>
                  <a:gd name="T24" fmla="*/ 10623667 w 245"/>
                  <a:gd name="T25" fmla="*/ 4481939 h 123"/>
                  <a:gd name="T26" fmla="*/ 23746136 w 245"/>
                  <a:gd name="T27" fmla="*/ 49945486 h 123"/>
                  <a:gd name="T28" fmla="*/ 47493063 w 245"/>
                  <a:gd name="T29" fmla="*/ 62111786 h 123"/>
                  <a:gd name="T30" fmla="*/ 77488187 w 245"/>
                  <a:gd name="T31" fmla="*/ 62751948 h 123"/>
                  <a:gd name="T32" fmla="*/ 126856352 w 245"/>
                  <a:gd name="T33" fmla="*/ 40980811 h 123"/>
                  <a:gd name="T34" fmla="*/ 133105334 w 245"/>
                  <a:gd name="T35" fmla="*/ 32656299 h 123"/>
                  <a:gd name="T36" fmla="*/ 141228615 w 245"/>
                  <a:gd name="T37" fmla="*/ 19209681 h 123"/>
                  <a:gd name="T38" fmla="*/ 148727393 w 245"/>
                  <a:gd name="T39" fmla="*/ 9604840 h 123"/>
                  <a:gd name="T40" fmla="*/ 153102075 w 245"/>
                  <a:gd name="T41" fmla="*/ 14086781 h 123"/>
                  <a:gd name="T42" fmla="*/ 153102075 w 245"/>
                  <a:gd name="T43" fmla="*/ 14086781 h 1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5"/>
                  <a:gd name="T67" fmla="*/ 0 h 123"/>
                  <a:gd name="T68" fmla="*/ 245 w 245"/>
                  <a:gd name="T69" fmla="*/ 123 h 12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5" h="123">
                    <a:moveTo>
                      <a:pt x="245" y="22"/>
                    </a:moveTo>
                    <a:lnTo>
                      <a:pt x="240" y="40"/>
                    </a:lnTo>
                    <a:lnTo>
                      <a:pt x="230" y="55"/>
                    </a:lnTo>
                    <a:lnTo>
                      <a:pt x="213" y="78"/>
                    </a:lnTo>
                    <a:lnTo>
                      <a:pt x="190" y="97"/>
                    </a:lnTo>
                    <a:lnTo>
                      <a:pt x="162" y="110"/>
                    </a:lnTo>
                    <a:lnTo>
                      <a:pt x="131" y="119"/>
                    </a:lnTo>
                    <a:lnTo>
                      <a:pt x="70" y="123"/>
                    </a:lnTo>
                    <a:lnTo>
                      <a:pt x="19" y="100"/>
                    </a:lnTo>
                    <a:lnTo>
                      <a:pt x="0" y="66"/>
                    </a:lnTo>
                    <a:lnTo>
                      <a:pt x="0" y="26"/>
                    </a:lnTo>
                    <a:lnTo>
                      <a:pt x="8" y="0"/>
                    </a:lnTo>
                    <a:lnTo>
                      <a:pt x="17" y="7"/>
                    </a:lnTo>
                    <a:lnTo>
                      <a:pt x="38" y="78"/>
                    </a:lnTo>
                    <a:lnTo>
                      <a:pt x="76" y="97"/>
                    </a:lnTo>
                    <a:lnTo>
                      <a:pt x="124" y="98"/>
                    </a:lnTo>
                    <a:lnTo>
                      <a:pt x="203" y="64"/>
                    </a:lnTo>
                    <a:lnTo>
                      <a:pt x="213" y="51"/>
                    </a:lnTo>
                    <a:lnTo>
                      <a:pt x="226" y="30"/>
                    </a:lnTo>
                    <a:lnTo>
                      <a:pt x="238" y="15"/>
                    </a:lnTo>
                    <a:lnTo>
                      <a:pt x="24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Freeform 155"/>
              <p:cNvSpPr>
                <a:spLocks/>
              </p:cNvSpPr>
              <p:nvPr/>
            </p:nvSpPr>
            <p:spPr bwMode="auto">
              <a:xfrm>
                <a:off x="5032376" y="3775076"/>
                <a:ext cx="119063" cy="165100"/>
              </a:xfrm>
              <a:custGeom>
                <a:avLst/>
                <a:gdLst>
                  <a:gd name="T0" fmla="*/ 89466308 w 150"/>
                  <a:gd name="T1" fmla="*/ 10080625 h 208"/>
                  <a:gd name="T2" fmla="*/ 65524336 w 150"/>
                  <a:gd name="T3" fmla="*/ 7560470 h 208"/>
                  <a:gd name="T4" fmla="*/ 42842831 w 150"/>
                  <a:gd name="T5" fmla="*/ 13231021 h 208"/>
                  <a:gd name="T6" fmla="*/ 28352076 w 150"/>
                  <a:gd name="T7" fmla="*/ 27721723 h 208"/>
                  <a:gd name="T8" fmla="*/ 22681498 w 150"/>
                  <a:gd name="T9" fmla="*/ 44732574 h 208"/>
                  <a:gd name="T10" fmla="*/ 20161333 w 150"/>
                  <a:gd name="T11" fmla="*/ 84425631 h 208"/>
                  <a:gd name="T12" fmla="*/ 23941978 w 150"/>
                  <a:gd name="T13" fmla="*/ 107107056 h 208"/>
                  <a:gd name="T14" fmla="*/ 37172260 w 150"/>
                  <a:gd name="T15" fmla="*/ 123487670 h 208"/>
                  <a:gd name="T16" fmla="*/ 39062979 w 150"/>
                  <a:gd name="T17" fmla="*/ 129788455 h 208"/>
                  <a:gd name="T18" fmla="*/ 33392408 w 150"/>
                  <a:gd name="T19" fmla="*/ 131048136 h 208"/>
                  <a:gd name="T20" fmla="*/ 16381481 w 150"/>
                  <a:gd name="T21" fmla="*/ 124748144 h 208"/>
                  <a:gd name="T22" fmla="*/ 5670573 w 150"/>
                  <a:gd name="T23" fmla="*/ 111517129 h 208"/>
                  <a:gd name="T24" fmla="*/ 0 w 150"/>
                  <a:gd name="T25" fmla="*/ 75604690 h 208"/>
                  <a:gd name="T26" fmla="*/ 3150406 w 150"/>
                  <a:gd name="T27" fmla="*/ 54183765 h 208"/>
                  <a:gd name="T28" fmla="*/ 11970592 w 150"/>
                  <a:gd name="T29" fmla="*/ 35282190 h 208"/>
                  <a:gd name="T30" fmla="*/ 16381481 w 150"/>
                  <a:gd name="T31" fmla="*/ 25201561 h 208"/>
                  <a:gd name="T32" fmla="*/ 22681498 w 150"/>
                  <a:gd name="T33" fmla="*/ 18271332 h 208"/>
                  <a:gd name="T34" fmla="*/ 37172260 w 150"/>
                  <a:gd name="T35" fmla="*/ 5040313 h 208"/>
                  <a:gd name="T36" fmla="*/ 82536050 w 150"/>
                  <a:gd name="T37" fmla="*/ 0 h 208"/>
                  <a:gd name="T38" fmla="*/ 94506639 w 150"/>
                  <a:gd name="T39" fmla="*/ 5040313 h 208"/>
                  <a:gd name="T40" fmla="*/ 89466308 w 150"/>
                  <a:gd name="T41" fmla="*/ 10080625 h 208"/>
                  <a:gd name="T42" fmla="*/ 89466308 w 150"/>
                  <a:gd name="T43" fmla="*/ 10080625 h 2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50"/>
                  <a:gd name="T67" fmla="*/ 0 h 208"/>
                  <a:gd name="T68" fmla="*/ 150 w 150"/>
                  <a:gd name="T69" fmla="*/ 208 h 2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50" h="208">
                    <a:moveTo>
                      <a:pt x="142" y="16"/>
                    </a:moveTo>
                    <a:lnTo>
                      <a:pt x="104" y="12"/>
                    </a:lnTo>
                    <a:lnTo>
                      <a:pt x="68" y="21"/>
                    </a:lnTo>
                    <a:lnTo>
                      <a:pt x="45" y="44"/>
                    </a:lnTo>
                    <a:lnTo>
                      <a:pt x="36" y="71"/>
                    </a:lnTo>
                    <a:lnTo>
                      <a:pt x="32" y="134"/>
                    </a:lnTo>
                    <a:lnTo>
                      <a:pt x="38" y="170"/>
                    </a:lnTo>
                    <a:lnTo>
                      <a:pt x="59" y="196"/>
                    </a:lnTo>
                    <a:lnTo>
                      <a:pt x="62" y="206"/>
                    </a:lnTo>
                    <a:lnTo>
                      <a:pt x="53" y="208"/>
                    </a:lnTo>
                    <a:lnTo>
                      <a:pt x="26" y="198"/>
                    </a:lnTo>
                    <a:lnTo>
                      <a:pt x="9" y="177"/>
                    </a:lnTo>
                    <a:lnTo>
                      <a:pt x="0" y="120"/>
                    </a:lnTo>
                    <a:lnTo>
                      <a:pt x="5" y="86"/>
                    </a:lnTo>
                    <a:lnTo>
                      <a:pt x="19" y="56"/>
                    </a:lnTo>
                    <a:lnTo>
                      <a:pt x="26" y="40"/>
                    </a:lnTo>
                    <a:lnTo>
                      <a:pt x="36" y="29"/>
                    </a:lnTo>
                    <a:lnTo>
                      <a:pt x="59" y="8"/>
                    </a:lnTo>
                    <a:lnTo>
                      <a:pt x="131" y="0"/>
                    </a:lnTo>
                    <a:lnTo>
                      <a:pt x="150" y="8"/>
                    </a:lnTo>
                    <a:lnTo>
                      <a:pt x="142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Freeform 156"/>
              <p:cNvSpPr>
                <a:spLocks/>
              </p:cNvSpPr>
              <p:nvPr/>
            </p:nvSpPr>
            <p:spPr bwMode="auto">
              <a:xfrm>
                <a:off x="3525838" y="3106738"/>
                <a:ext cx="52388" cy="47625"/>
              </a:xfrm>
              <a:custGeom>
                <a:avLst/>
                <a:gdLst>
                  <a:gd name="T0" fmla="*/ 7336665 w 67"/>
                  <a:gd name="T1" fmla="*/ 0 h 61"/>
                  <a:gd name="T2" fmla="*/ 24455026 w 67"/>
                  <a:gd name="T3" fmla="*/ 15238441 h 61"/>
                  <a:gd name="T4" fmla="*/ 34848963 w 67"/>
                  <a:gd name="T5" fmla="*/ 25601176 h 61"/>
                  <a:gd name="T6" fmla="*/ 40962718 w 67"/>
                  <a:gd name="T7" fmla="*/ 31087418 h 61"/>
                  <a:gd name="T8" fmla="*/ 40962718 w 67"/>
                  <a:gd name="T9" fmla="*/ 37182636 h 61"/>
                  <a:gd name="T10" fmla="*/ 34848963 w 67"/>
                  <a:gd name="T11" fmla="*/ 37182636 h 61"/>
                  <a:gd name="T12" fmla="*/ 1222908 w 67"/>
                  <a:gd name="T13" fmla="*/ 5486244 h 61"/>
                  <a:gd name="T14" fmla="*/ 0 w 67"/>
                  <a:gd name="T15" fmla="*/ 0 h 61"/>
                  <a:gd name="T16" fmla="*/ 7336665 w 67"/>
                  <a:gd name="T17" fmla="*/ 0 h 61"/>
                  <a:gd name="T18" fmla="*/ 7336665 w 67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"/>
                  <a:gd name="T31" fmla="*/ 0 h 61"/>
                  <a:gd name="T32" fmla="*/ 67 w 67"/>
                  <a:gd name="T33" fmla="*/ 61 h 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" h="61">
                    <a:moveTo>
                      <a:pt x="12" y="0"/>
                    </a:moveTo>
                    <a:lnTo>
                      <a:pt x="40" y="25"/>
                    </a:lnTo>
                    <a:lnTo>
                      <a:pt x="57" y="42"/>
                    </a:lnTo>
                    <a:lnTo>
                      <a:pt x="67" y="51"/>
                    </a:lnTo>
                    <a:lnTo>
                      <a:pt x="67" y="61"/>
                    </a:lnTo>
                    <a:lnTo>
                      <a:pt x="57" y="61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157"/>
              <p:cNvSpPr>
                <a:spLocks/>
              </p:cNvSpPr>
              <p:nvPr/>
            </p:nvSpPr>
            <p:spPr bwMode="auto">
              <a:xfrm>
                <a:off x="3549651" y="3065463"/>
                <a:ext cx="109538" cy="122238"/>
              </a:xfrm>
              <a:custGeom>
                <a:avLst/>
                <a:gdLst>
                  <a:gd name="T0" fmla="*/ 86946171 w 138"/>
                  <a:gd name="T1" fmla="*/ 5670572 h 154"/>
                  <a:gd name="T2" fmla="*/ 80015911 w 138"/>
                  <a:gd name="T3" fmla="*/ 15121000 h 154"/>
                  <a:gd name="T4" fmla="*/ 72455411 w 138"/>
                  <a:gd name="T5" fmla="*/ 23941976 h 154"/>
                  <a:gd name="T6" fmla="*/ 59854578 w 138"/>
                  <a:gd name="T7" fmla="*/ 41583141 h 154"/>
                  <a:gd name="T8" fmla="*/ 52294078 w 138"/>
                  <a:gd name="T9" fmla="*/ 52294055 h 154"/>
                  <a:gd name="T10" fmla="*/ 45363012 w 138"/>
                  <a:gd name="T11" fmla="*/ 63004164 h 154"/>
                  <a:gd name="T12" fmla="*/ 37802512 w 138"/>
                  <a:gd name="T13" fmla="*/ 73084826 h 154"/>
                  <a:gd name="T14" fmla="*/ 29611772 w 138"/>
                  <a:gd name="T15" fmla="*/ 82536042 h 154"/>
                  <a:gd name="T16" fmla="*/ 13861320 w 138"/>
                  <a:gd name="T17" fmla="*/ 97026796 h 154"/>
                  <a:gd name="T18" fmla="*/ 0 w 138"/>
                  <a:gd name="T19" fmla="*/ 95766316 h 154"/>
                  <a:gd name="T20" fmla="*/ 1889927 w 138"/>
                  <a:gd name="T21" fmla="*/ 81275563 h 154"/>
                  <a:gd name="T22" fmla="*/ 13861320 w 138"/>
                  <a:gd name="T23" fmla="*/ 69304975 h 154"/>
                  <a:gd name="T24" fmla="*/ 25831913 w 138"/>
                  <a:gd name="T25" fmla="*/ 58594073 h 154"/>
                  <a:gd name="T26" fmla="*/ 37802512 w 138"/>
                  <a:gd name="T27" fmla="*/ 46623472 h 154"/>
                  <a:gd name="T28" fmla="*/ 48513419 w 138"/>
                  <a:gd name="T29" fmla="*/ 34652090 h 154"/>
                  <a:gd name="T30" fmla="*/ 59854578 w 138"/>
                  <a:gd name="T31" fmla="*/ 22681496 h 154"/>
                  <a:gd name="T32" fmla="*/ 70564691 w 138"/>
                  <a:gd name="T33" fmla="*/ 10710905 h 154"/>
                  <a:gd name="T34" fmla="*/ 81275597 w 138"/>
                  <a:gd name="T35" fmla="*/ 0 h 154"/>
                  <a:gd name="T36" fmla="*/ 86946171 w 138"/>
                  <a:gd name="T37" fmla="*/ 0 h 154"/>
                  <a:gd name="T38" fmla="*/ 86946171 w 138"/>
                  <a:gd name="T39" fmla="*/ 5670572 h 154"/>
                  <a:gd name="T40" fmla="*/ 86946171 w 138"/>
                  <a:gd name="T41" fmla="*/ 5670572 h 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54"/>
                  <a:gd name="T65" fmla="*/ 138 w 138"/>
                  <a:gd name="T66" fmla="*/ 154 h 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54">
                    <a:moveTo>
                      <a:pt x="138" y="9"/>
                    </a:moveTo>
                    <a:lnTo>
                      <a:pt x="127" y="24"/>
                    </a:lnTo>
                    <a:lnTo>
                      <a:pt x="115" y="38"/>
                    </a:lnTo>
                    <a:lnTo>
                      <a:pt x="95" y="66"/>
                    </a:lnTo>
                    <a:lnTo>
                      <a:pt x="83" y="83"/>
                    </a:lnTo>
                    <a:lnTo>
                      <a:pt x="72" y="100"/>
                    </a:lnTo>
                    <a:lnTo>
                      <a:pt x="60" y="116"/>
                    </a:lnTo>
                    <a:lnTo>
                      <a:pt x="47" y="131"/>
                    </a:lnTo>
                    <a:lnTo>
                      <a:pt x="22" y="154"/>
                    </a:lnTo>
                    <a:lnTo>
                      <a:pt x="0" y="152"/>
                    </a:lnTo>
                    <a:lnTo>
                      <a:pt x="3" y="129"/>
                    </a:lnTo>
                    <a:lnTo>
                      <a:pt x="22" y="110"/>
                    </a:lnTo>
                    <a:lnTo>
                      <a:pt x="41" y="93"/>
                    </a:lnTo>
                    <a:lnTo>
                      <a:pt x="60" y="74"/>
                    </a:lnTo>
                    <a:lnTo>
                      <a:pt x="77" y="55"/>
                    </a:lnTo>
                    <a:lnTo>
                      <a:pt x="95" y="36"/>
                    </a:lnTo>
                    <a:lnTo>
                      <a:pt x="112" y="17"/>
                    </a:lnTo>
                    <a:lnTo>
                      <a:pt x="129" y="0"/>
                    </a:lnTo>
                    <a:lnTo>
                      <a:pt x="138" y="0"/>
                    </a:lnTo>
                    <a:lnTo>
                      <a:pt x="138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158"/>
              <p:cNvSpPr>
                <a:spLocks/>
              </p:cNvSpPr>
              <p:nvPr/>
            </p:nvSpPr>
            <p:spPr bwMode="auto">
              <a:xfrm>
                <a:off x="3275013" y="3021013"/>
                <a:ext cx="157163" cy="161925"/>
              </a:xfrm>
              <a:custGeom>
                <a:avLst/>
                <a:gdLst>
                  <a:gd name="T0" fmla="*/ 0 w 197"/>
                  <a:gd name="T1" fmla="*/ 0 h 205"/>
                  <a:gd name="T2" fmla="*/ 22912290 w 197"/>
                  <a:gd name="T3" fmla="*/ 5615243 h 205"/>
                  <a:gd name="T4" fmla="*/ 38824048 w 197"/>
                  <a:gd name="T5" fmla="*/ 33067457 h 205"/>
                  <a:gd name="T6" fmla="*/ 50916820 w 197"/>
                  <a:gd name="T7" fmla="*/ 66134124 h 205"/>
                  <a:gd name="T8" fmla="*/ 61736345 w 197"/>
                  <a:gd name="T9" fmla="*/ 89842307 h 205"/>
                  <a:gd name="T10" fmla="*/ 70010136 w 197"/>
                  <a:gd name="T11" fmla="*/ 97329559 h 205"/>
                  <a:gd name="T12" fmla="*/ 82102908 w 197"/>
                  <a:gd name="T13" fmla="*/ 105440049 h 205"/>
                  <a:gd name="T14" fmla="*/ 106288476 w 197"/>
                  <a:gd name="T15" fmla="*/ 117294535 h 205"/>
                  <a:gd name="T16" fmla="*/ 120926969 w 197"/>
                  <a:gd name="T17" fmla="*/ 119790549 h 205"/>
                  <a:gd name="T18" fmla="*/ 125381780 w 197"/>
                  <a:gd name="T19" fmla="*/ 122909776 h 205"/>
                  <a:gd name="T20" fmla="*/ 120926969 w 197"/>
                  <a:gd name="T21" fmla="*/ 127901014 h 205"/>
                  <a:gd name="T22" fmla="*/ 82102908 w 197"/>
                  <a:gd name="T23" fmla="*/ 121037766 h 205"/>
                  <a:gd name="T24" fmla="*/ 45824581 w 197"/>
                  <a:gd name="T25" fmla="*/ 102944800 h 205"/>
                  <a:gd name="T26" fmla="*/ 36278327 w 197"/>
                  <a:gd name="T27" fmla="*/ 81731842 h 205"/>
                  <a:gd name="T28" fmla="*/ 32459347 w 197"/>
                  <a:gd name="T29" fmla="*/ 54279638 h 205"/>
                  <a:gd name="T30" fmla="*/ 26731276 w 197"/>
                  <a:gd name="T31" fmla="*/ 29323436 h 205"/>
                  <a:gd name="T32" fmla="*/ 21639829 w 197"/>
                  <a:gd name="T33" fmla="*/ 18716951 h 205"/>
                  <a:gd name="T34" fmla="*/ 13365239 w 197"/>
                  <a:gd name="T35" fmla="*/ 11854489 h 205"/>
                  <a:gd name="T36" fmla="*/ 0 w 197"/>
                  <a:gd name="T37" fmla="*/ 0 h 205"/>
                  <a:gd name="T38" fmla="*/ 0 w 197"/>
                  <a:gd name="T39" fmla="*/ 0 h 20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97"/>
                  <a:gd name="T61" fmla="*/ 0 h 205"/>
                  <a:gd name="T62" fmla="*/ 197 w 197"/>
                  <a:gd name="T63" fmla="*/ 205 h 20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97" h="205">
                    <a:moveTo>
                      <a:pt x="0" y="0"/>
                    </a:moveTo>
                    <a:lnTo>
                      <a:pt x="36" y="9"/>
                    </a:lnTo>
                    <a:lnTo>
                      <a:pt x="61" y="53"/>
                    </a:lnTo>
                    <a:lnTo>
                      <a:pt x="80" y="106"/>
                    </a:lnTo>
                    <a:lnTo>
                      <a:pt x="97" y="144"/>
                    </a:lnTo>
                    <a:lnTo>
                      <a:pt x="110" y="156"/>
                    </a:lnTo>
                    <a:lnTo>
                      <a:pt x="129" y="169"/>
                    </a:lnTo>
                    <a:lnTo>
                      <a:pt x="167" y="188"/>
                    </a:lnTo>
                    <a:lnTo>
                      <a:pt x="190" y="192"/>
                    </a:lnTo>
                    <a:lnTo>
                      <a:pt x="197" y="197"/>
                    </a:lnTo>
                    <a:lnTo>
                      <a:pt x="190" y="205"/>
                    </a:lnTo>
                    <a:lnTo>
                      <a:pt x="129" y="194"/>
                    </a:lnTo>
                    <a:lnTo>
                      <a:pt x="72" y="165"/>
                    </a:lnTo>
                    <a:lnTo>
                      <a:pt x="57" y="131"/>
                    </a:lnTo>
                    <a:lnTo>
                      <a:pt x="51" y="87"/>
                    </a:lnTo>
                    <a:lnTo>
                      <a:pt x="42" y="47"/>
                    </a:lnTo>
                    <a:lnTo>
                      <a:pt x="34" y="30"/>
                    </a:lnTo>
                    <a:lnTo>
                      <a:pt x="21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Freeform 159"/>
              <p:cNvSpPr>
                <a:spLocks/>
              </p:cNvSpPr>
              <p:nvPr/>
            </p:nvSpPr>
            <p:spPr bwMode="auto">
              <a:xfrm>
                <a:off x="3240088" y="3146426"/>
                <a:ext cx="141288" cy="128588"/>
              </a:xfrm>
              <a:custGeom>
                <a:avLst/>
                <a:gdLst>
                  <a:gd name="T0" fmla="*/ 6230090 w 179"/>
                  <a:gd name="T1" fmla="*/ 0 h 164"/>
                  <a:gd name="T2" fmla="*/ 21182938 w 179"/>
                  <a:gd name="T3" fmla="*/ 11065624 h 164"/>
                  <a:gd name="T4" fmla="*/ 36758559 w 179"/>
                  <a:gd name="T5" fmla="*/ 31968232 h 164"/>
                  <a:gd name="T6" fmla="*/ 44857753 w 179"/>
                  <a:gd name="T7" fmla="*/ 44877992 h 164"/>
                  <a:gd name="T8" fmla="*/ 53579731 w 179"/>
                  <a:gd name="T9" fmla="*/ 55329695 h 164"/>
                  <a:gd name="T10" fmla="*/ 60433381 w 179"/>
                  <a:gd name="T11" fmla="*/ 65780603 h 164"/>
                  <a:gd name="T12" fmla="*/ 66040697 w 179"/>
                  <a:gd name="T13" fmla="*/ 72543231 h 164"/>
                  <a:gd name="T14" fmla="*/ 85354523 w 179"/>
                  <a:gd name="T15" fmla="*/ 85452991 h 164"/>
                  <a:gd name="T16" fmla="*/ 106536690 w 179"/>
                  <a:gd name="T17" fmla="*/ 92830333 h 164"/>
                  <a:gd name="T18" fmla="*/ 111521234 w 179"/>
                  <a:gd name="T19" fmla="*/ 97134109 h 164"/>
                  <a:gd name="T20" fmla="*/ 105291146 w 179"/>
                  <a:gd name="T21" fmla="*/ 100822388 h 164"/>
                  <a:gd name="T22" fmla="*/ 79123646 w 179"/>
                  <a:gd name="T23" fmla="*/ 97134109 h 164"/>
                  <a:gd name="T24" fmla="*/ 55448837 w 179"/>
                  <a:gd name="T25" fmla="*/ 84223565 h 164"/>
                  <a:gd name="T26" fmla="*/ 35512226 w 179"/>
                  <a:gd name="T27" fmla="*/ 52870059 h 164"/>
                  <a:gd name="T28" fmla="*/ 27413032 w 179"/>
                  <a:gd name="T29" fmla="*/ 36271224 h 164"/>
                  <a:gd name="T30" fmla="*/ 18067499 w 179"/>
                  <a:gd name="T31" fmla="*/ 21517318 h 164"/>
                  <a:gd name="T32" fmla="*/ 3738212 w 179"/>
                  <a:gd name="T33" fmla="*/ 8606771 h 164"/>
                  <a:gd name="T34" fmla="*/ 0 w 179"/>
                  <a:gd name="T35" fmla="*/ 1229427 h 164"/>
                  <a:gd name="T36" fmla="*/ 6230090 w 179"/>
                  <a:gd name="T37" fmla="*/ 0 h 164"/>
                  <a:gd name="T38" fmla="*/ 6230090 w 179"/>
                  <a:gd name="T39" fmla="*/ 0 h 1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9"/>
                  <a:gd name="T61" fmla="*/ 0 h 164"/>
                  <a:gd name="T62" fmla="*/ 179 w 179"/>
                  <a:gd name="T63" fmla="*/ 164 h 16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9" h="164">
                    <a:moveTo>
                      <a:pt x="10" y="0"/>
                    </a:moveTo>
                    <a:lnTo>
                      <a:pt x="34" y="18"/>
                    </a:lnTo>
                    <a:lnTo>
                      <a:pt x="59" y="52"/>
                    </a:lnTo>
                    <a:lnTo>
                      <a:pt x="72" y="73"/>
                    </a:lnTo>
                    <a:lnTo>
                      <a:pt x="86" y="90"/>
                    </a:lnTo>
                    <a:lnTo>
                      <a:pt x="97" y="107"/>
                    </a:lnTo>
                    <a:lnTo>
                      <a:pt x="106" y="118"/>
                    </a:lnTo>
                    <a:lnTo>
                      <a:pt x="137" y="139"/>
                    </a:lnTo>
                    <a:lnTo>
                      <a:pt x="171" y="151"/>
                    </a:lnTo>
                    <a:lnTo>
                      <a:pt x="179" y="158"/>
                    </a:lnTo>
                    <a:lnTo>
                      <a:pt x="169" y="164"/>
                    </a:lnTo>
                    <a:lnTo>
                      <a:pt x="127" y="158"/>
                    </a:lnTo>
                    <a:lnTo>
                      <a:pt x="89" y="137"/>
                    </a:lnTo>
                    <a:lnTo>
                      <a:pt x="57" y="86"/>
                    </a:lnTo>
                    <a:lnTo>
                      <a:pt x="44" y="59"/>
                    </a:lnTo>
                    <a:lnTo>
                      <a:pt x="29" y="35"/>
                    </a:lnTo>
                    <a:lnTo>
                      <a:pt x="6" y="14"/>
                    </a:lnTo>
                    <a:lnTo>
                      <a:pt x="0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Freeform 160"/>
              <p:cNvSpPr>
                <a:spLocks/>
              </p:cNvSpPr>
              <p:nvPr/>
            </p:nvSpPr>
            <p:spPr bwMode="auto">
              <a:xfrm>
                <a:off x="3497263" y="3390901"/>
                <a:ext cx="273050" cy="284163"/>
              </a:xfrm>
              <a:custGeom>
                <a:avLst/>
                <a:gdLst>
                  <a:gd name="T0" fmla="*/ 6930232 w 344"/>
                  <a:gd name="T1" fmla="*/ 0 h 357"/>
                  <a:gd name="T2" fmla="*/ 14490701 w 344"/>
                  <a:gd name="T3" fmla="*/ 8236747 h 357"/>
                  <a:gd name="T4" fmla="*/ 26462041 w 344"/>
                  <a:gd name="T5" fmla="*/ 24075847 h 357"/>
                  <a:gd name="T6" fmla="*/ 41582973 w 344"/>
                  <a:gd name="T7" fmla="*/ 44350121 h 357"/>
                  <a:gd name="T8" fmla="*/ 50403120 w 344"/>
                  <a:gd name="T9" fmla="*/ 56388452 h 357"/>
                  <a:gd name="T10" fmla="*/ 59853516 w 344"/>
                  <a:gd name="T11" fmla="*/ 69693166 h 357"/>
                  <a:gd name="T12" fmla="*/ 69303900 w 344"/>
                  <a:gd name="T13" fmla="*/ 81731484 h 357"/>
                  <a:gd name="T14" fmla="*/ 78755078 w 344"/>
                  <a:gd name="T15" fmla="*/ 95036198 h 357"/>
                  <a:gd name="T16" fmla="*/ 88835700 w 344"/>
                  <a:gd name="T17" fmla="*/ 107074542 h 357"/>
                  <a:gd name="T18" fmla="*/ 98286084 w 344"/>
                  <a:gd name="T19" fmla="*/ 119112065 h 357"/>
                  <a:gd name="T20" fmla="*/ 107736493 w 344"/>
                  <a:gd name="T21" fmla="*/ 129883192 h 357"/>
                  <a:gd name="T22" fmla="*/ 115927196 w 344"/>
                  <a:gd name="T23" fmla="*/ 140653523 h 357"/>
                  <a:gd name="T24" fmla="*/ 132938046 w 344"/>
                  <a:gd name="T25" fmla="*/ 156493416 h 357"/>
                  <a:gd name="T26" fmla="*/ 150579134 w 344"/>
                  <a:gd name="T27" fmla="*/ 169798130 h 357"/>
                  <a:gd name="T28" fmla="*/ 167590778 w 344"/>
                  <a:gd name="T29" fmla="*/ 181836448 h 357"/>
                  <a:gd name="T30" fmla="*/ 184601628 w 344"/>
                  <a:gd name="T31" fmla="*/ 193873971 h 357"/>
                  <a:gd name="T32" fmla="*/ 199722560 w 344"/>
                  <a:gd name="T33" fmla="*/ 205912290 h 357"/>
                  <a:gd name="T34" fmla="*/ 210433468 w 344"/>
                  <a:gd name="T35" fmla="*/ 216682671 h 357"/>
                  <a:gd name="T36" fmla="*/ 216733460 w 344"/>
                  <a:gd name="T37" fmla="*/ 223652224 h 357"/>
                  <a:gd name="T38" fmla="*/ 211693149 w 344"/>
                  <a:gd name="T39" fmla="*/ 226186606 h 357"/>
                  <a:gd name="T40" fmla="*/ 195312487 w 344"/>
                  <a:gd name="T41" fmla="*/ 219217054 h 357"/>
                  <a:gd name="T42" fmla="*/ 165070622 w 344"/>
                  <a:gd name="T43" fmla="*/ 203377907 h 357"/>
                  <a:gd name="T44" fmla="*/ 135458202 w 344"/>
                  <a:gd name="T45" fmla="*/ 185004427 h 357"/>
                  <a:gd name="T46" fmla="*/ 118447351 w 344"/>
                  <a:gd name="T47" fmla="*/ 172966108 h 357"/>
                  <a:gd name="T48" fmla="*/ 107736493 w 344"/>
                  <a:gd name="T49" fmla="*/ 162195777 h 357"/>
                  <a:gd name="T50" fmla="*/ 91986092 w 344"/>
                  <a:gd name="T51" fmla="*/ 143187906 h 357"/>
                  <a:gd name="T52" fmla="*/ 83795389 w 344"/>
                  <a:gd name="T53" fmla="*/ 131150383 h 357"/>
                  <a:gd name="T54" fmla="*/ 74344211 w 344"/>
                  <a:gd name="T55" fmla="*/ 119112065 h 357"/>
                  <a:gd name="T56" fmla="*/ 63634146 w 344"/>
                  <a:gd name="T57" fmla="*/ 104540159 h 357"/>
                  <a:gd name="T58" fmla="*/ 53553525 w 344"/>
                  <a:gd name="T59" fmla="*/ 89967433 h 357"/>
                  <a:gd name="T60" fmla="*/ 42842653 w 344"/>
                  <a:gd name="T61" fmla="*/ 76662719 h 357"/>
                  <a:gd name="T62" fmla="*/ 33392269 w 344"/>
                  <a:gd name="T63" fmla="*/ 62090813 h 357"/>
                  <a:gd name="T64" fmla="*/ 25201560 w 344"/>
                  <a:gd name="T65" fmla="*/ 48785291 h 357"/>
                  <a:gd name="T66" fmla="*/ 17010856 w 344"/>
                  <a:gd name="T67" fmla="*/ 36747768 h 357"/>
                  <a:gd name="T68" fmla="*/ 0 w 344"/>
                  <a:gd name="T69" fmla="*/ 5702363 h 357"/>
                  <a:gd name="T70" fmla="*/ 1260475 w 344"/>
                  <a:gd name="T71" fmla="*/ 0 h 357"/>
                  <a:gd name="T72" fmla="*/ 6930232 w 344"/>
                  <a:gd name="T73" fmla="*/ 0 h 357"/>
                  <a:gd name="T74" fmla="*/ 6930232 w 344"/>
                  <a:gd name="T75" fmla="*/ 0 h 35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44"/>
                  <a:gd name="T115" fmla="*/ 0 h 357"/>
                  <a:gd name="T116" fmla="*/ 344 w 344"/>
                  <a:gd name="T117" fmla="*/ 357 h 35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44" h="357">
                    <a:moveTo>
                      <a:pt x="11" y="0"/>
                    </a:moveTo>
                    <a:lnTo>
                      <a:pt x="23" y="13"/>
                    </a:lnTo>
                    <a:lnTo>
                      <a:pt x="42" y="38"/>
                    </a:lnTo>
                    <a:lnTo>
                      <a:pt x="66" y="70"/>
                    </a:lnTo>
                    <a:lnTo>
                      <a:pt x="80" y="89"/>
                    </a:lnTo>
                    <a:lnTo>
                      <a:pt x="95" y="110"/>
                    </a:lnTo>
                    <a:lnTo>
                      <a:pt x="110" y="129"/>
                    </a:lnTo>
                    <a:lnTo>
                      <a:pt x="125" y="150"/>
                    </a:lnTo>
                    <a:lnTo>
                      <a:pt x="141" y="169"/>
                    </a:lnTo>
                    <a:lnTo>
                      <a:pt x="156" y="188"/>
                    </a:lnTo>
                    <a:lnTo>
                      <a:pt x="171" y="205"/>
                    </a:lnTo>
                    <a:lnTo>
                      <a:pt x="184" y="222"/>
                    </a:lnTo>
                    <a:lnTo>
                      <a:pt x="211" y="247"/>
                    </a:lnTo>
                    <a:lnTo>
                      <a:pt x="239" y="268"/>
                    </a:lnTo>
                    <a:lnTo>
                      <a:pt x="266" y="287"/>
                    </a:lnTo>
                    <a:lnTo>
                      <a:pt x="293" y="306"/>
                    </a:lnTo>
                    <a:lnTo>
                      <a:pt x="317" y="325"/>
                    </a:lnTo>
                    <a:lnTo>
                      <a:pt x="334" y="342"/>
                    </a:lnTo>
                    <a:lnTo>
                      <a:pt x="344" y="353"/>
                    </a:lnTo>
                    <a:lnTo>
                      <a:pt x="336" y="357"/>
                    </a:lnTo>
                    <a:lnTo>
                      <a:pt x="310" y="346"/>
                    </a:lnTo>
                    <a:lnTo>
                      <a:pt x="262" y="321"/>
                    </a:lnTo>
                    <a:lnTo>
                      <a:pt x="215" y="292"/>
                    </a:lnTo>
                    <a:lnTo>
                      <a:pt x="188" y="273"/>
                    </a:lnTo>
                    <a:lnTo>
                      <a:pt x="171" y="256"/>
                    </a:lnTo>
                    <a:lnTo>
                      <a:pt x="146" y="226"/>
                    </a:lnTo>
                    <a:lnTo>
                      <a:pt x="133" y="207"/>
                    </a:lnTo>
                    <a:lnTo>
                      <a:pt x="118" y="188"/>
                    </a:lnTo>
                    <a:lnTo>
                      <a:pt x="101" y="165"/>
                    </a:lnTo>
                    <a:lnTo>
                      <a:pt x="85" y="142"/>
                    </a:lnTo>
                    <a:lnTo>
                      <a:pt x="68" y="121"/>
                    </a:lnTo>
                    <a:lnTo>
                      <a:pt x="53" y="98"/>
                    </a:lnTo>
                    <a:lnTo>
                      <a:pt x="40" y="77"/>
                    </a:lnTo>
                    <a:lnTo>
                      <a:pt x="27" y="58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161"/>
              <p:cNvSpPr>
                <a:spLocks/>
              </p:cNvSpPr>
              <p:nvPr/>
            </p:nvSpPr>
            <p:spPr bwMode="auto">
              <a:xfrm>
                <a:off x="3506788" y="3575051"/>
                <a:ext cx="206375" cy="141288"/>
              </a:xfrm>
              <a:custGeom>
                <a:avLst/>
                <a:gdLst>
                  <a:gd name="T0" fmla="*/ 10003256 w 261"/>
                  <a:gd name="T1" fmla="*/ 0 h 178"/>
                  <a:gd name="T2" fmla="*/ 13129720 w 261"/>
                  <a:gd name="T3" fmla="*/ 18901635 h 178"/>
                  <a:gd name="T4" fmla="*/ 23758423 w 261"/>
                  <a:gd name="T5" fmla="*/ 33392388 h 178"/>
                  <a:gd name="T6" fmla="*/ 41889374 w 261"/>
                  <a:gd name="T7" fmla="*/ 47883134 h 178"/>
                  <a:gd name="T8" fmla="*/ 60646572 w 261"/>
                  <a:gd name="T9" fmla="*/ 59854522 h 178"/>
                  <a:gd name="T10" fmla="*/ 76276505 w 261"/>
                  <a:gd name="T11" fmla="*/ 68044461 h 178"/>
                  <a:gd name="T12" fmla="*/ 118792132 w 261"/>
                  <a:gd name="T13" fmla="*/ 83795686 h 178"/>
                  <a:gd name="T14" fmla="*/ 159431383 w 261"/>
                  <a:gd name="T15" fmla="*/ 101436836 h 178"/>
                  <a:gd name="T16" fmla="*/ 163182504 w 261"/>
                  <a:gd name="T17" fmla="*/ 108997354 h 178"/>
                  <a:gd name="T18" fmla="*/ 155679472 w 261"/>
                  <a:gd name="T19" fmla="*/ 112147758 h 178"/>
                  <a:gd name="T20" fmla="*/ 111914550 w 261"/>
                  <a:gd name="T21" fmla="*/ 100177151 h 178"/>
                  <a:gd name="T22" fmla="*/ 68148813 w 261"/>
                  <a:gd name="T23" fmla="*/ 85685611 h 178"/>
                  <a:gd name="T24" fmla="*/ 46265945 w 261"/>
                  <a:gd name="T25" fmla="*/ 73084790 h 178"/>
                  <a:gd name="T26" fmla="*/ 22508313 w 261"/>
                  <a:gd name="T27" fmla="*/ 49773059 h 178"/>
                  <a:gd name="T28" fmla="*/ 11878816 w 261"/>
                  <a:gd name="T29" fmla="*/ 35912552 h 178"/>
                  <a:gd name="T30" fmla="*/ 3751122 w 261"/>
                  <a:gd name="T31" fmla="*/ 22681485 h 178"/>
                  <a:gd name="T32" fmla="*/ 0 w 261"/>
                  <a:gd name="T33" fmla="*/ 630240 h 178"/>
                  <a:gd name="T34" fmla="*/ 10003256 w 261"/>
                  <a:gd name="T35" fmla="*/ 0 h 178"/>
                  <a:gd name="T36" fmla="*/ 10003256 w 261"/>
                  <a:gd name="T37" fmla="*/ 0 h 1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61"/>
                  <a:gd name="T58" fmla="*/ 0 h 178"/>
                  <a:gd name="T59" fmla="*/ 261 w 261"/>
                  <a:gd name="T60" fmla="*/ 178 h 1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61" h="178">
                    <a:moveTo>
                      <a:pt x="16" y="0"/>
                    </a:moveTo>
                    <a:lnTo>
                      <a:pt x="21" y="30"/>
                    </a:lnTo>
                    <a:lnTo>
                      <a:pt x="38" y="53"/>
                    </a:lnTo>
                    <a:lnTo>
                      <a:pt x="67" y="76"/>
                    </a:lnTo>
                    <a:lnTo>
                      <a:pt x="97" y="95"/>
                    </a:lnTo>
                    <a:lnTo>
                      <a:pt x="122" y="108"/>
                    </a:lnTo>
                    <a:lnTo>
                      <a:pt x="190" y="133"/>
                    </a:lnTo>
                    <a:lnTo>
                      <a:pt x="255" y="161"/>
                    </a:lnTo>
                    <a:lnTo>
                      <a:pt x="261" y="173"/>
                    </a:lnTo>
                    <a:lnTo>
                      <a:pt x="249" y="178"/>
                    </a:lnTo>
                    <a:lnTo>
                      <a:pt x="179" y="159"/>
                    </a:lnTo>
                    <a:lnTo>
                      <a:pt x="109" y="136"/>
                    </a:lnTo>
                    <a:lnTo>
                      <a:pt x="74" y="116"/>
                    </a:lnTo>
                    <a:lnTo>
                      <a:pt x="36" y="79"/>
                    </a:lnTo>
                    <a:lnTo>
                      <a:pt x="19" y="57"/>
                    </a:lnTo>
                    <a:lnTo>
                      <a:pt x="6" y="36"/>
                    </a:lnTo>
                    <a:lnTo>
                      <a:pt x="0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Freeform 162"/>
              <p:cNvSpPr>
                <a:spLocks/>
              </p:cNvSpPr>
              <p:nvPr/>
            </p:nvSpPr>
            <p:spPr bwMode="auto">
              <a:xfrm>
                <a:off x="4946651" y="4086226"/>
                <a:ext cx="152400" cy="42863"/>
              </a:xfrm>
              <a:custGeom>
                <a:avLst/>
                <a:gdLst>
                  <a:gd name="T0" fmla="*/ 7560469 w 192"/>
                  <a:gd name="T1" fmla="*/ 0 h 53"/>
                  <a:gd name="T2" fmla="*/ 38432581 w 192"/>
                  <a:gd name="T3" fmla="*/ 9156508 h 53"/>
                  <a:gd name="T4" fmla="*/ 69934140 w 192"/>
                  <a:gd name="T5" fmla="*/ 12427035 h 53"/>
                  <a:gd name="T6" fmla="*/ 115296963 w 192"/>
                  <a:gd name="T7" fmla="*/ 6540247 h 53"/>
                  <a:gd name="T8" fmla="*/ 120967511 w 192"/>
                  <a:gd name="T9" fmla="*/ 7848782 h 53"/>
                  <a:gd name="T10" fmla="*/ 118447356 w 192"/>
                  <a:gd name="T11" fmla="*/ 15043298 h 53"/>
                  <a:gd name="T12" fmla="*/ 95765932 w 192"/>
                  <a:gd name="T13" fmla="*/ 26161795 h 53"/>
                  <a:gd name="T14" fmla="*/ 70564377 w 192"/>
                  <a:gd name="T15" fmla="*/ 34664847 h 53"/>
                  <a:gd name="T16" fmla="*/ 34651951 w 192"/>
                  <a:gd name="T17" fmla="*/ 26161795 h 53"/>
                  <a:gd name="T18" fmla="*/ 2520156 w 192"/>
                  <a:gd name="T19" fmla="*/ 9810775 h 53"/>
                  <a:gd name="T20" fmla="*/ 0 w 192"/>
                  <a:gd name="T21" fmla="*/ 2616261 h 53"/>
                  <a:gd name="T22" fmla="*/ 7560469 w 192"/>
                  <a:gd name="T23" fmla="*/ 0 h 53"/>
                  <a:gd name="T24" fmla="*/ 7560469 w 192"/>
                  <a:gd name="T25" fmla="*/ 0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53"/>
                  <a:gd name="T41" fmla="*/ 192 w 192"/>
                  <a:gd name="T42" fmla="*/ 53 h 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53">
                    <a:moveTo>
                      <a:pt x="12" y="0"/>
                    </a:moveTo>
                    <a:lnTo>
                      <a:pt x="61" y="14"/>
                    </a:lnTo>
                    <a:lnTo>
                      <a:pt x="111" y="19"/>
                    </a:lnTo>
                    <a:lnTo>
                      <a:pt x="183" y="10"/>
                    </a:lnTo>
                    <a:lnTo>
                      <a:pt x="192" y="12"/>
                    </a:lnTo>
                    <a:lnTo>
                      <a:pt x="188" y="23"/>
                    </a:lnTo>
                    <a:lnTo>
                      <a:pt x="152" y="40"/>
                    </a:lnTo>
                    <a:lnTo>
                      <a:pt x="112" y="53"/>
                    </a:lnTo>
                    <a:lnTo>
                      <a:pt x="55" y="40"/>
                    </a:lnTo>
                    <a:lnTo>
                      <a:pt x="4" y="15"/>
                    </a:lnTo>
                    <a:lnTo>
                      <a:pt x="0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Freeform 163"/>
              <p:cNvSpPr>
                <a:spLocks/>
              </p:cNvSpPr>
              <p:nvPr/>
            </p:nvSpPr>
            <p:spPr bwMode="auto">
              <a:xfrm>
                <a:off x="4956176" y="4152901"/>
                <a:ext cx="158750" cy="49213"/>
              </a:xfrm>
              <a:custGeom>
                <a:avLst/>
                <a:gdLst>
                  <a:gd name="T0" fmla="*/ 7000158 w 199"/>
                  <a:gd name="T1" fmla="*/ 3661292 h 63"/>
                  <a:gd name="T2" fmla="*/ 15273507 w 199"/>
                  <a:gd name="T3" fmla="*/ 14035082 h 63"/>
                  <a:gd name="T4" fmla="*/ 28637227 w 199"/>
                  <a:gd name="T5" fmla="*/ 18306457 h 63"/>
                  <a:gd name="T6" fmla="*/ 101185170 w 199"/>
                  <a:gd name="T7" fmla="*/ 15255251 h 63"/>
                  <a:gd name="T8" fmla="*/ 119640874 w 199"/>
                  <a:gd name="T9" fmla="*/ 4271376 h 63"/>
                  <a:gd name="T10" fmla="*/ 126641029 w 199"/>
                  <a:gd name="T11" fmla="*/ 5491546 h 63"/>
                  <a:gd name="T12" fmla="*/ 125368636 w 199"/>
                  <a:gd name="T13" fmla="*/ 11593958 h 63"/>
                  <a:gd name="T14" fmla="*/ 106276361 w 199"/>
                  <a:gd name="T15" fmla="*/ 24408086 h 63"/>
                  <a:gd name="T16" fmla="*/ 77002526 w 199"/>
                  <a:gd name="T17" fmla="*/ 33561708 h 63"/>
                  <a:gd name="T18" fmla="*/ 24182650 w 199"/>
                  <a:gd name="T19" fmla="*/ 38443167 h 63"/>
                  <a:gd name="T20" fmla="*/ 8273349 w 199"/>
                  <a:gd name="T21" fmla="*/ 28069382 h 63"/>
                  <a:gd name="T22" fmla="*/ 0 w 199"/>
                  <a:gd name="T23" fmla="*/ 10373788 h 63"/>
                  <a:gd name="T24" fmla="*/ 0 w 199"/>
                  <a:gd name="T25" fmla="*/ 0 h 63"/>
                  <a:gd name="T26" fmla="*/ 7000158 w 199"/>
                  <a:gd name="T27" fmla="*/ 3661292 h 63"/>
                  <a:gd name="T28" fmla="*/ 7000158 w 199"/>
                  <a:gd name="T29" fmla="*/ 3661292 h 6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9"/>
                  <a:gd name="T46" fmla="*/ 0 h 63"/>
                  <a:gd name="T47" fmla="*/ 199 w 199"/>
                  <a:gd name="T48" fmla="*/ 63 h 6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9" h="63">
                    <a:moveTo>
                      <a:pt x="11" y="6"/>
                    </a:moveTo>
                    <a:lnTo>
                      <a:pt x="24" y="23"/>
                    </a:lnTo>
                    <a:lnTo>
                      <a:pt x="45" y="30"/>
                    </a:lnTo>
                    <a:lnTo>
                      <a:pt x="159" y="25"/>
                    </a:lnTo>
                    <a:lnTo>
                      <a:pt x="188" y="7"/>
                    </a:lnTo>
                    <a:lnTo>
                      <a:pt x="199" y="9"/>
                    </a:lnTo>
                    <a:lnTo>
                      <a:pt x="197" y="19"/>
                    </a:lnTo>
                    <a:lnTo>
                      <a:pt x="167" y="40"/>
                    </a:lnTo>
                    <a:lnTo>
                      <a:pt x="121" y="55"/>
                    </a:lnTo>
                    <a:lnTo>
                      <a:pt x="38" y="63"/>
                    </a:lnTo>
                    <a:lnTo>
                      <a:pt x="13" y="46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Freeform 172"/>
              <p:cNvSpPr>
                <a:spLocks/>
              </p:cNvSpPr>
              <p:nvPr/>
            </p:nvSpPr>
            <p:spPr bwMode="auto">
              <a:xfrm>
                <a:off x="4568826" y="2865438"/>
                <a:ext cx="49213" cy="122238"/>
              </a:xfrm>
              <a:custGeom>
                <a:avLst/>
                <a:gdLst>
                  <a:gd name="T0" fmla="*/ 7322583 w 63"/>
                  <a:gd name="T1" fmla="*/ 2520166 h 154"/>
                  <a:gd name="T2" fmla="*/ 16475421 w 63"/>
                  <a:gd name="T3" fmla="*/ 22681496 h 154"/>
                  <a:gd name="T4" fmla="*/ 25629043 w 63"/>
                  <a:gd name="T5" fmla="*/ 44103307 h 154"/>
                  <a:gd name="T6" fmla="*/ 38443167 w 63"/>
                  <a:gd name="T7" fmla="*/ 74345306 h 154"/>
                  <a:gd name="T8" fmla="*/ 26849212 w 63"/>
                  <a:gd name="T9" fmla="*/ 97026796 h 154"/>
                  <a:gd name="T10" fmla="*/ 18916541 w 63"/>
                  <a:gd name="T11" fmla="*/ 94506630 h 154"/>
                  <a:gd name="T12" fmla="*/ 23187916 w 63"/>
                  <a:gd name="T13" fmla="*/ 81275563 h 154"/>
                  <a:gd name="T14" fmla="*/ 30510502 w 63"/>
                  <a:gd name="T15" fmla="*/ 69304975 h 154"/>
                  <a:gd name="T16" fmla="*/ 28069382 w 63"/>
                  <a:gd name="T17" fmla="*/ 57334387 h 154"/>
                  <a:gd name="T18" fmla="*/ 20136711 w 63"/>
                  <a:gd name="T19" fmla="*/ 49143638 h 154"/>
                  <a:gd name="T20" fmla="*/ 14035082 w 63"/>
                  <a:gd name="T21" fmla="*/ 39062975 h 154"/>
                  <a:gd name="T22" fmla="*/ 7322583 w 63"/>
                  <a:gd name="T23" fmla="*/ 27091594 h 154"/>
                  <a:gd name="T24" fmla="*/ 0 w 63"/>
                  <a:gd name="T25" fmla="*/ 4410093 h 154"/>
                  <a:gd name="T26" fmla="*/ 2441121 w 63"/>
                  <a:gd name="T27" fmla="*/ 0 h 154"/>
                  <a:gd name="T28" fmla="*/ 7322583 w 63"/>
                  <a:gd name="T29" fmla="*/ 2520166 h 154"/>
                  <a:gd name="T30" fmla="*/ 7322583 w 63"/>
                  <a:gd name="T31" fmla="*/ 2520166 h 1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54"/>
                  <a:gd name="T50" fmla="*/ 63 w 63"/>
                  <a:gd name="T51" fmla="*/ 154 h 15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54">
                    <a:moveTo>
                      <a:pt x="12" y="4"/>
                    </a:moveTo>
                    <a:lnTo>
                      <a:pt x="27" y="36"/>
                    </a:lnTo>
                    <a:lnTo>
                      <a:pt x="42" y="70"/>
                    </a:lnTo>
                    <a:lnTo>
                      <a:pt x="63" y="118"/>
                    </a:lnTo>
                    <a:lnTo>
                      <a:pt x="44" y="154"/>
                    </a:lnTo>
                    <a:lnTo>
                      <a:pt x="31" y="150"/>
                    </a:lnTo>
                    <a:lnTo>
                      <a:pt x="38" y="129"/>
                    </a:lnTo>
                    <a:lnTo>
                      <a:pt x="50" y="110"/>
                    </a:lnTo>
                    <a:lnTo>
                      <a:pt x="46" y="91"/>
                    </a:lnTo>
                    <a:lnTo>
                      <a:pt x="33" y="78"/>
                    </a:lnTo>
                    <a:lnTo>
                      <a:pt x="23" y="62"/>
                    </a:lnTo>
                    <a:lnTo>
                      <a:pt x="12" y="43"/>
                    </a:lnTo>
                    <a:lnTo>
                      <a:pt x="0" y="7"/>
                    </a:lnTo>
                    <a:lnTo>
                      <a:pt x="4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Freeform 173"/>
              <p:cNvSpPr>
                <a:spLocks/>
              </p:cNvSpPr>
              <p:nvPr/>
            </p:nvSpPr>
            <p:spPr bwMode="auto">
              <a:xfrm>
                <a:off x="4448176" y="2838451"/>
                <a:ext cx="73025" cy="65088"/>
              </a:xfrm>
              <a:custGeom>
                <a:avLst/>
                <a:gdLst>
                  <a:gd name="T0" fmla="*/ 0 w 91"/>
                  <a:gd name="T1" fmla="*/ 49143815 h 82"/>
                  <a:gd name="T2" fmla="*/ 7727811 w 91"/>
                  <a:gd name="T3" fmla="*/ 34022767 h 82"/>
                  <a:gd name="T4" fmla="*/ 20606691 w 91"/>
                  <a:gd name="T5" fmla="*/ 18271471 h 82"/>
                  <a:gd name="T6" fmla="*/ 37993864 w 91"/>
                  <a:gd name="T7" fmla="*/ 6300835 h 82"/>
                  <a:gd name="T8" fmla="*/ 54093075 w 91"/>
                  <a:gd name="T9" fmla="*/ 0 h 82"/>
                  <a:gd name="T10" fmla="*/ 58600562 w 91"/>
                  <a:gd name="T11" fmla="*/ 2520175 h 82"/>
                  <a:gd name="T12" fmla="*/ 56669011 w 91"/>
                  <a:gd name="T13" fmla="*/ 7560527 h 82"/>
                  <a:gd name="T14" fmla="*/ 17387173 w 91"/>
                  <a:gd name="T15" fmla="*/ 32762283 h 82"/>
                  <a:gd name="T16" fmla="*/ 7727811 w 91"/>
                  <a:gd name="T17" fmla="*/ 51663990 h 82"/>
                  <a:gd name="T18" fmla="*/ 0 w 91"/>
                  <a:gd name="T19" fmla="*/ 49143815 h 82"/>
                  <a:gd name="T20" fmla="*/ 0 w 91"/>
                  <a:gd name="T21" fmla="*/ 49143815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1"/>
                  <a:gd name="T34" fmla="*/ 0 h 82"/>
                  <a:gd name="T35" fmla="*/ 91 w 91"/>
                  <a:gd name="T36" fmla="*/ 82 h 8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1" h="82">
                    <a:moveTo>
                      <a:pt x="0" y="78"/>
                    </a:moveTo>
                    <a:lnTo>
                      <a:pt x="12" y="54"/>
                    </a:lnTo>
                    <a:lnTo>
                      <a:pt x="32" y="29"/>
                    </a:lnTo>
                    <a:lnTo>
                      <a:pt x="59" y="10"/>
                    </a:lnTo>
                    <a:lnTo>
                      <a:pt x="84" y="0"/>
                    </a:lnTo>
                    <a:lnTo>
                      <a:pt x="91" y="4"/>
                    </a:lnTo>
                    <a:lnTo>
                      <a:pt x="88" y="12"/>
                    </a:lnTo>
                    <a:lnTo>
                      <a:pt x="27" y="52"/>
                    </a:lnTo>
                    <a:lnTo>
                      <a:pt x="12" y="82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174"/>
              <p:cNvSpPr>
                <a:spLocks/>
              </p:cNvSpPr>
              <p:nvPr/>
            </p:nvSpPr>
            <p:spPr bwMode="auto">
              <a:xfrm>
                <a:off x="4598988" y="2841626"/>
                <a:ext cx="77788" cy="39688"/>
              </a:xfrm>
              <a:custGeom>
                <a:avLst/>
                <a:gdLst>
                  <a:gd name="T0" fmla="*/ 3858927 w 97"/>
                  <a:gd name="T1" fmla="*/ 0 h 52"/>
                  <a:gd name="T2" fmla="*/ 36656594 w 97"/>
                  <a:gd name="T3" fmla="*/ 3494834 h 52"/>
                  <a:gd name="T4" fmla="*/ 62381170 w 97"/>
                  <a:gd name="T5" fmla="*/ 22135981 h 52"/>
                  <a:gd name="T6" fmla="*/ 59808553 w 97"/>
                  <a:gd name="T7" fmla="*/ 30291106 h 52"/>
                  <a:gd name="T8" fmla="*/ 52734659 w 97"/>
                  <a:gd name="T9" fmla="*/ 27960963 h 52"/>
                  <a:gd name="T10" fmla="*/ 36656594 w 97"/>
                  <a:gd name="T11" fmla="*/ 13397755 h 52"/>
                  <a:gd name="T12" fmla="*/ 14791751 w 97"/>
                  <a:gd name="T13" fmla="*/ 6990432 h 52"/>
                  <a:gd name="T14" fmla="*/ 5145235 w 97"/>
                  <a:gd name="T15" fmla="*/ 8155121 h 52"/>
                  <a:gd name="T16" fmla="*/ 0 w 97"/>
                  <a:gd name="T17" fmla="*/ 4660287 h 52"/>
                  <a:gd name="T18" fmla="*/ 3858927 w 97"/>
                  <a:gd name="T19" fmla="*/ 0 h 52"/>
                  <a:gd name="T20" fmla="*/ 3858927 w 97"/>
                  <a:gd name="T21" fmla="*/ 0 h 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"/>
                  <a:gd name="T34" fmla="*/ 0 h 52"/>
                  <a:gd name="T35" fmla="*/ 97 w 97"/>
                  <a:gd name="T36" fmla="*/ 52 h 5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" h="52">
                    <a:moveTo>
                      <a:pt x="6" y="0"/>
                    </a:moveTo>
                    <a:lnTo>
                      <a:pt x="57" y="6"/>
                    </a:lnTo>
                    <a:lnTo>
                      <a:pt x="97" y="38"/>
                    </a:lnTo>
                    <a:lnTo>
                      <a:pt x="93" y="52"/>
                    </a:lnTo>
                    <a:lnTo>
                      <a:pt x="82" y="48"/>
                    </a:lnTo>
                    <a:lnTo>
                      <a:pt x="57" y="23"/>
                    </a:lnTo>
                    <a:lnTo>
                      <a:pt x="23" y="12"/>
                    </a:lnTo>
                    <a:lnTo>
                      <a:pt x="8" y="14"/>
                    </a:lnTo>
                    <a:lnTo>
                      <a:pt x="0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Freeform 175"/>
              <p:cNvSpPr>
                <a:spLocks/>
              </p:cNvSpPr>
              <p:nvPr/>
            </p:nvSpPr>
            <p:spPr bwMode="auto">
              <a:xfrm>
                <a:off x="4432301" y="2776538"/>
                <a:ext cx="290513" cy="454025"/>
              </a:xfrm>
              <a:custGeom>
                <a:avLst/>
                <a:gdLst>
                  <a:gd name="T0" fmla="*/ 78953041 w 367"/>
                  <a:gd name="T1" fmla="*/ 338961367 h 572"/>
                  <a:gd name="T2" fmla="*/ 110910277 w 367"/>
                  <a:gd name="T3" fmla="*/ 340221048 h 572"/>
                  <a:gd name="T4" fmla="*/ 140987465 w 367"/>
                  <a:gd name="T5" fmla="*/ 328880746 h 572"/>
                  <a:gd name="T6" fmla="*/ 151639869 w 367"/>
                  <a:gd name="T7" fmla="*/ 316909414 h 572"/>
                  <a:gd name="T8" fmla="*/ 165425379 w 367"/>
                  <a:gd name="T9" fmla="*/ 298008647 h 572"/>
                  <a:gd name="T10" fmla="*/ 172944676 w 367"/>
                  <a:gd name="T11" fmla="*/ 287297789 h 572"/>
                  <a:gd name="T12" fmla="*/ 179837827 w 367"/>
                  <a:gd name="T13" fmla="*/ 274066776 h 572"/>
                  <a:gd name="T14" fmla="*/ 194249484 w 367"/>
                  <a:gd name="T15" fmla="*/ 248865224 h 572"/>
                  <a:gd name="T16" fmla="*/ 206155763 w 367"/>
                  <a:gd name="T17" fmla="*/ 221143517 h 572"/>
                  <a:gd name="T18" fmla="*/ 215554341 w 367"/>
                  <a:gd name="T19" fmla="*/ 195941916 h 572"/>
                  <a:gd name="T20" fmla="*/ 223074429 w 367"/>
                  <a:gd name="T21" fmla="*/ 158769826 h 572"/>
                  <a:gd name="T22" fmla="*/ 214301256 w 367"/>
                  <a:gd name="T23" fmla="*/ 138608584 h 572"/>
                  <a:gd name="T24" fmla="*/ 208661981 w 367"/>
                  <a:gd name="T25" fmla="*/ 118447343 h 572"/>
                  <a:gd name="T26" fmla="*/ 214301256 w 367"/>
                  <a:gd name="T27" fmla="*/ 101436469 h 572"/>
                  <a:gd name="T28" fmla="*/ 219314385 w 367"/>
                  <a:gd name="T29" fmla="*/ 83795383 h 572"/>
                  <a:gd name="T30" fmla="*/ 216808216 w 367"/>
                  <a:gd name="T31" fmla="*/ 73714762 h 572"/>
                  <a:gd name="T32" fmla="*/ 211168150 w 367"/>
                  <a:gd name="T33" fmla="*/ 63003904 h 572"/>
                  <a:gd name="T34" fmla="*/ 202395719 w 367"/>
                  <a:gd name="T35" fmla="*/ 52293046 h 572"/>
                  <a:gd name="T36" fmla="*/ 192996399 w 367"/>
                  <a:gd name="T37" fmla="*/ 41582970 h 572"/>
                  <a:gd name="T38" fmla="*/ 172944676 w 367"/>
                  <a:gd name="T39" fmla="*/ 22681403 h 572"/>
                  <a:gd name="T40" fmla="*/ 154772976 w 367"/>
                  <a:gd name="T41" fmla="*/ 5670549 h 572"/>
                  <a:gd name="T42" fmla="*/ 159786104 w 367"/>
                  <a:gd name="T43" fmla="*/ 0 h 572"/>
                  <a:gd name="T44" fmla="*/ 177331659 w 367"/>
                  <a:gd name="T45" fmla="*/ 12600779 h 572"/>
                  <a:gd name="T46" fmla="*/ 188610209 w 367"/>
                  <a:gd name="T47" fmla="*/ 23941083 h 572"/>
                  <a:gd name="T48" fmla="*/ 199262612 w 367"/>
                  <a:gd name="T49" fmla="*/ 36541866 h 572"/>
                  <a:gd name="T50" fmla="*/ 209915066 w 367"/>
                  <a:gd name="T51" fmla="*/ 49772879 h 572"/>
                  <a:gd name="T52" fmla="*/ 218061301 w 367"/>
                  <a:gd name="T53" fmla="*/ 63003904 h 572"/>
                  <a:gd name="T54" fmla="*/ 227460620 w 367"/>
                  <a:gd name="T55" fmla="*/ 82534908 h 572"/>
                  <a:gd name="T56" fmla="*/ 221820553 w 367"/>
                  <a:gd name="T57" fmla="*/ 100175995 h 572"/>
                  <a:gd name="T58" fmla="*/ 215554341 w 367"/>
                  <a:gd name="T59" fmla="*/ 118447343 h 572"/>
                  <a:gd name="T60" fmla="*/ 223074429 w 367"/>
                  <a:gd name="T61" fmla="*/ 138608584 h 572"/>
                  <a:gd name="T62" fmla="*/ 229966789 w 367"/>
                  <a:gd name="T63" fmla="*/ 158139588 h 572"/>
                  <a:gd name="T64" fmla="*/ 229966789 w 367"/>
                  <a:gd name="T65" fmla="*/ 189011688 h 572"/>
                  <a:gd name="T66" fmla="*/ 219314385 w 367"/>
                  <a:gd name="T67" fmla="*/ 231224138 h 572"/>
                  <a:gd name="T68" fmla="*/ 209915066 w 367"/>
                  <a:gd name="T69" fmla="*/ 253905535 h 572"/>
                  <a:gd name="T70" fmla="*/ 199262612 w 367"/>
                  <a:gd name="T71" fmla="*/ 276586931 h 572"/>
                  <a:gd name="T72" fmla="*/ 192996399 w 367"/>
                  <a:gd name="T73" fmla="*/ 287297789 h 572"/>
                  <a:gd name="T74" fmla="*/ 186104040 w 367"/>
                  <a:gd name="T75" fmla="*/ 298008647 h 572"/>
                  <a:gd name="T76" fmla="*/ 178584743 w 367"/>
                  <a:gd name="T77" fmla="*/ 308718711 h 572"/>
                  <a:gd name="T78" fmla="*/ 171691592 w 367"/>
                  <a:gd name="T79" fmla="*/ 318169888 h 572"/>
                  <a:gd name="T80" fmla="*/ 154772976 w 367"/>
                  <a:gd name="T81" fmla="*/ 335180737 h 572"/>
                  <a:gd name="T82" fmla="*/ 137228213 w 367"/>
                  <a:gd name="T83" fmla="*/ 348411751 h 572"/>
                  <a:gd name="T84" fmla="*/ 117803428 w 367"/>
                  <a:gd name="T85" fmla="*/ 357862134 h 572"/>
                  <a:gd name="T86" fmla="*/ 96498596 w 367"/>
                  <a:gd name="T87" fmla="*/ 360382289 h 572"/>
                  <a:gd name="T88" fmla="*/ 50128924 w 367"/>
                  <a:gd name="T89" fmla="*/ 347151276 h 572"/>
                  <a:gd name="T90" fmla="*/ 25064858 w 367"/>
                  <a:gd name="T91" fmla="*/ 328880746 h 572"/>
                  <a:gd name="T92" fmla="*/ 13158578 w 367"/>
                  <a:gd name="T93" fmla="*/ 316279177 h 572"/>
                  <a:gd name="T94" fmla="*/ 0 w 367"/>
                  <a:gd name="T95" fmla="*/ 301788483 h 572"/>
                  <a:gd name="T96" fmla="*/ 3760046 w 367"/>
                  <a:gd name="T97" fmla="*/ 294228017 h 572"/>
                  <a:gd name="T98" fmla="*/ 43236565 w 367"/>
                  <a:gd name="T99" fmla="*/ 315019496 h 572"/>
                  <a:gd name="T100" fmla="*/ 60781340 w 367"/>
                  <a:gd name="T101" fmla="*/ 326990035 h 572"/>
                  <a:gd name="T102" fmla="*/ 78953041 w 367"/>
                  <a:gd name="T103" fmla="*/ 338961367 h 572"/>
                  <a:gd name="T104" fmla="*/ 78953041 w 367"/>
                  <a:gd name="T105" fmla="*/ 338961367 h 57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67"/>
                  <a:gd name="T160" fmla="*/ 0 h 572"/>
                  <a:gd name="T161" fmla="*/ 367 w 367"/>
                  <a:gd name="T162" fmla="*/ 572 h 57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67" h="572">
                    <a:moveTo>
                      <a:pt x="126" y="538"/>
                    </a:moveTo>
                    <a:lnTo>
                      <a:pt x="177" y="540"/>
                    </a:lnTo>
                    <a:lnTo>
                      <a:pt x="225" y="522"/>
                    </a:lnTo>
                    <a:lnTo>
                      <a:pt x="242" y="503"/>
                    </a:lnTo>
                    <a:lnTo>
                      <a:pt x="264" y="473"/>
                    </a:lnTo>
                    <a:lnTo>
                      <a:pt x="276" y="456"/>
                    </a:lnTo>
                    <a:lnTo>
                      <a:pt x="287" y="435"/>
                    </a:lnTo>
                    <a:lnTo>
                      <a:pt x="310" y="395"/>
                    </a:lnTo>
                    <a:lnTo>
                      <a:pt x="329" y="351"/>
                    </a:lnTo>
                    <a:lnTo>
                      <a:pt x="344" y="311"/>
                    </a:lnTo>
                    <a:lnTo>
                      <a:pt x="356" y="252"/>
                    </a:lnTo>
                    <a:lnTo>
                      <a:pt x="342" y="220"/>
                    </a:lnTo>
                    <a:lnTo>
                      <a:pt x="333" y="188"/>
                    </a:lnTo>
                    <a:lnTo>
                      <a:pt x="342" y="161"/>
                    </a:lnTo>
                    <a:lnTo>
                      <a:pt x="350" y="133"/>
                    </a:lnTo>
                    <a:lnTo>
                      <a:pt x="346" y="117"/>
                    </a:lnTo>
                    <a:lnTo>
                      <a:pt x="337" y="100"/>
                    </a:lnTo>
                    <a:lnTo>
                      <a:pt x="323" y="83"/>
                    </a:lnTo>
                    <a:lnTo>
                      <a:pt x="308" y="66"/>
                    </a:lnTo>
                    <a:lnTo>
                      <a:pt x="276" y="36"/>
                    </a:lnTo>
                    <a:lnTo>
                      <a:pt x="247" y="9"/>
                    </a:lnTo>
                    <a:lnTo>
                      <a:pt x="255" y="0"/>
                    </a:lnTo>
                    <a:lnTo>
                      <a:pt x="283" y="20"/>
                    </a:lnTo>
                    <a:lnTo>
                      <a:pt x="301" y="38"/>
                    </a:lnTo>
                    <a:lnTo>
                      <a:pt x="318" y="58"/>
                    </a:lnTo>
                    <a:lnTo>
                      <a:pt x="335" y="79"/>
                    </a:lnTo>
                    <a:lnTo>
                      <a:pt x="348" y="100"/>
                    </a:lnTo>
                    <a:lnTo>
                      <a:pt x="363" y="131"/>
                    </a:lnTo>
                    <a:lnTo>
                      <a:pt x="354" y="159"/>
                    </a:lnTo>
                    <a:lnTo>
                      <a:pt x="344" y="188"/>
                    </a:lnTo>
                    <a:lnTo>
                      <a:pt x="356" y="220"/>
                    </a:lnTo>
                    <a:lnTo>
                      <a:pt x="367" y="251"/>
                    </a:lnTo>
                    <a:lnTo>
                      <a:pt x="367" y="300"/>
                    </a:lnTo>
                    <a:lnTo>
                      <a:pt x="350" y="367"/>
                    </a:lnTo>
                    <a:lnTo>
                      <a:pt x="335" y="403"/>
                    </a:lnTo>
                    <a:lnTo>
                      <a:pt x="318" y="439"/>
                    </a:lnTo>
                    <a:lnTo>
                      <a:pt x="308" y="456"/>
                    </a:lnTo>
                    <a:lnTo>
                      <a:pt x="297" y="473"/>
                    </a:lnTo>
                    <a:lnTo>
                      <a:pt x="285" y="490"/>
                    </a:lnTo>
                    <a:lnTo>
                      <a:pt x="274" y="505"/>
                    </a:lnTo>
                    <a:lnTo>
                      <a:pt x="247" y="532"/>
                    </a:lnTo>
                    <a:lnTo>
                      <a:pt x="219" y="553"/>
                    </a:lnTo>
                    <a:lnTo>
                      <a:pt x="188" y="568"/>
                    </a:lnTo>
                    <a:lnTo>
                      <a:pt x="154" y="572"/>
                    </a:lnTo>
                    <a:lnTo>
                      <a:pt x="80" y="551"/>
                    </a:lnTo>
                    <a:lnTo>
                      <a:pt x="40" y="522"/>
                    </a:lnTo>
                    <a:lnTo>
                      <a:pt x="21" y="502"/>
                    </a:lnTo>
                    <a:lnTo>
                      <a:pt x="0" y="479"/>
                    </a:lnTo>
                    <a:lnTo>
                      <a:pt x="6" y="467"/>
                    </a:lnTo>
                    <a:lnTo>
                      <a:pt x="69" y="500"/>
                    </a:lnTo>
                    <a:lnTo>
                      <a:pt x="97" y="519"/>
                    </a:lnTo>
                    <a:lnTo>
                      <a:pt x="126" y="5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Freeform 176"/>
              <p:cNvSpPr>
                <a:spLocks/>
              </p:cNvSpPr>
              <p:nvPr/>
            </p:nvSpPr>
            <p:spPr bwMode="auto">
              <a:xfrm>
                <a:off x="4537076" y="3049588"/>
                <a:ext cx="104775" cy="25400"/>
              </a:xfrm>
              <a:custGeom>
                <a:avLst/>
                <a:gdLst>
                  <a:gd name="T0" fmla="*/ 0 w 131"/>
                  <a:gd name="T1" fmla="*/ 13231019 h 32"/>
                  <a:gd name="T2" fmla="*/ 14713289 w 131"/>
                  <a:gd name="T3" fmla="*/ 4410074 h 32"/>
                  <a:gd name="T4" fmla="*/ 36462495 w 131"/>
                  <a:gd name="T5" fmla="*/ 0 h 32"/>
                  <a:gd name="T6" fmla="*/ 78042967 w 131"/>
                  <a:gd name="T7" fmla="*/ 2520156 h 32"/>
                  <a:gd name="T8" fmla="*/ 83799991 w 131"/>
                  <a:gd name="T9" fmla="*/ 13231019 h 32"/>
                  <a:gd name="T10" fmla="*/ 72924991 w 131"/>
                  <a:gd name="T11" fmla="*/ 18900772 h 32"/>
                  <a:gd name="T12" fmla="*/ 45417954 w 131"/>
                  <a:gd name="T13" fmla="*/ 13231019 h 32"/>
                  <a:gd name="T14" fmla="*/ 15992183 w 131"/>
                  <a:gd name="T15" fmla="*/ 14490699 h 32"/>
                  <a:gd name="T16" fmla="*/ 3838284 w 131"/>
                  <a:gd name="T17" fmla="*/ 20161247 h 32"/>
                  <a:gd name="T18" fmla="*/ 0 w 131"/>
                  <a:gd name="T19" fmla="*/ 13231019 h 32"/>
                  <a:gd name="T20" fmla="*/ 0 w 131"/>
                  <a:gd name="T21" fmla="*/ 13231019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1"/>
                  <a:gd name="T34" fmla="*/ 0 h 32"/>
                  <a:gd name="T35" fmla="*/ 131 w 131"/>
                  <a:gd name="T36" fmla="*/ 32 h 3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1" h="32">
                    <a:moveTo>
                      <a:pt x="0" y="21"/>
                    </a:moveTo>
                    <a:lnTo>
                      <a:pt x="23" y="7"/>
                    </a:lnTo>
                    <a:lnTo>
                      <a:pt x="57" y="0"/>
                    </a:lnTo>
                    <a:lnTo>
                      <a:pt x="122" y="4"/>
                    </a:lnTo>
                    <a:lnTo>
                      <a:pt x="131" y="21"/>
                    </a:lnTo>
                    <a:lnTo>
                      <a:pt x="114" y="30"/>
                    </a:lnTo>
                    <a:lnTo>
                      <a:pt x="71" y="21"/>
                    </a:lnTo>
                    <a:lnTo>
                      <a:pt x="25" y="23"/>
                    </a:lnTo>
                    <a:lnTo>
                      <a:pt x="6" y="3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Freeform 177"/>
              <p:cNvSpPr>
                <a:spLocks/>
              </p:cNvSpPr>
              <p:nvPr/>
            </p:nvSpPr>
            <p:spPr bwMode="auto">
              <a:xfrm>
                <a:off x="4260851" y="2633663"/>
                <a:ext cx="427038" cy="252413"/>
              </a:xfrm>
              <a:custGeom>
                <a:avLst/>
                <a:gdLst>
                  <a:gd name="T0" fmla="*/ 308606087 w 537"/>
                  <a:gd name="T1" fmla="*/ 95103155 h 317"/>
                  <a:gd name="T2" fmla="*/ 318091575 w 537"/>
                  <a:gd name="T3" fmla="*/ 73546934 h 317"/>
                  <a:gd name="T4" fmla="*/ 325680442 w 537"/>
                  <a:gd name="T5" fmla="*/ 50721470 h 317"/>
                  <a:gd name="T6" fmla="*/ 323150820 w 537"/>
                  <a:gd name="T7" fmla="*/ 28530633 h 317"/>
                  <a:gd name="T8" fmla="*/ 315561952 w 537"/>
                  <a:gd name="T9" fmla="*/ 19020951 h 317"/>
                  <a:gd name="T10" fmla="*/ 304811256 w 537"/>
                  <a:gd name="T11" fmla="*/ 12046548 h 317"/>
                  <a:gd name="T12" fmla="*/ 273824375 w 537"/>
                  <a:gd name="T13" fmla="*/ 5705966 h 317"/>
                  <a:gd name="T14" fmla="*/ 244734909 w 537"/>
                  <a:gd name="T15" fmla="*/ 16484878 h 317"/>
                  <a:gd name="T16" fmla="*/ 216909857 w 537"/>
                  <a:gd name="T17" fmla="*/ 34871213 h 317"/>
                  <a:gd name="T18" fmla="*/ 189716963 w 537"/>
                  <a:gd name="T19" fmla="*/ 50721470 h 317"/>
                  <a:gd name="T20" fmla="*/ 136595686 w 537"/>
                  <a:gd name="T21" fmla="*/ 65938715 h 317"/>
                  <a:gd name="T22" fmla="*/ 82842974 w 537"/>
                  <a:gd name="T23" fmla="*/ 76716826 h 317"/>
                  <a:gd name="T24" fmla="*/ 34781725 w 537"/>
                  <a:gd name="T25" fmla="*/ 96371590 h 317"/>
                  <a:gd name="T26" fmla="*/ 20236191 w 537"/>
                  <a:gd name="T27" fmla="*/ 123000778 h 317"/>
                  <a:gd name="T28" fmla="*/ 21501399 w 537"/>
                  <a:gd name="T29" fmla="*/ 156603544 h 317"/>
                  <a:gd name="T30" fmla="*/ 20236191 w 537"/>
                  <a:gd name="T31" fmla="*/ 199082963 h 317"/>
                  <a:gd name="T32" fmla="*/ 12648115 w 537"/>
                  <a:gd name="T33" fmla="*/ 200985217 h 317"/>
                  <a:gd name="T34" fmla="*/ 1897416 w 537"/>
                  <a:gd name="T35" fmla="*/ 174990669 h 317"/>
                  <a:gd name="T36" fmla="*/ 0 w 537"/>
                  <a:gd name="T37" fmla="*/ 154067471 h 317"/>
                  <a:gd name="T38" fmla="*/ 1897416 w 537"/>
                  <a:gd name="T39" fmla="*/ 137582599 h 317"/>
                  <a:gd name="T40" fmla="*/ 8221077 w 537"/>
                  <a:gd name="T41" fmla="*/ 121732343 h 317"/>
                  <a:gd name="T42" fmla="*/ 17706568 w 537"/>
                  <a:gd name="T43" fmla="*/ 108418160 h 317"/>
                  <a:gd name="T44" fmla="*/ 29722480 w 537"/>
                  <a:gd name="T45" fmla="*/ 97639228 h 317"/>
                  <a:gd name="T46" fmla="*/ 45531626 w 537"/>
                  <a:gd name="T47" fmla="*/ 86861117 h 317"/>
                  <a:gd name="T48" fmla="*/ 80313351 w 537"/>
                  <a:gd name="T49" fmla="*/ 71010861 h 317"/>
                  <a:gd name="T50" fmla="*/ 120153538 w 537"/>
                  <a:gd name="T51" fmla="*/ 58964316 h 317"/>
                  <a:gd name="T52" fmla="*/ 158097080 w 537"/>
                  <a:gd name="T53" fmla="*/ 48185397 h 317"/>
                  <a:gd name="T54" fmla="*/ 221968307 w 537"/>
                  <a:gd name="T55" fmla="*/ 22824662 h 317"/>
                  <a:gd name="T56" fmla="*/ 242205287 w 537"/>
                  <a:gd name="T57" fmla="*/ 9510475 h 317"/>
                  <a:gd name="T58" fmla="*/ 263073678 w 537"/>
                  <a:gd name="T59" fmla="*/ 0 h 317"/>
                  <a:gd name="T60" fmla="*/ 308606087 w 537"/>
                  <a:gd name="T61" fmla="*/ 4438328 h 317"/>
                  <a:gd name="T62" fmla="*/ 331371894 w 537"/>
                  <a:gd name="T63" fmla="*/ 22824662 h 317"/>
                  <a:gd name="T64" fmla="*/ 339592968 w 537"/>
                  <a:gd name="T65" fmla="*/ 43113251 h 317"/>
                  <a:gd name="T66" fmla="*/ 338328555 w 537"/>
                  <a:gd name="T67" fmla="*/ 64670281 h 317"/>
                  <a:gd name="T68" fmla="*/ 331371894 w 537"/>
                  <a:gd name="T69" fmla="*/ 85593479 h 317"/>
                  <a:gd name="T70" fmla="*/ 321885611 w 537"/>
                  <a:gd name="T71" fmla="*/ 100809916 h 317"/>
                  <a:gd name="T72" fmla="*/ 312400123 w 537"/>
                  <a:gd name="T73" fmla="*/ 109685798 h 317"/>
                  <a:gd name="T74" fmla="*/ 306076465 w 537"/>
                  <a:gd name="T75" fmla="*/ 108418160 h 317"/>
                  <a:gd name="T76" fmla="*/ 308606087 w 537"/>
                  <a:gd name="T77" fmla="*/ 95103155 h 317"/>
                  <a:gd name="T78" fmla="*/ 308606087 w 537"/>
                  <a:gd name="T79" fmla="*/ 95103155 h 3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37"/>
                  <a:gd name="T121" fmla="*/ 0 h 317"/>
                  <a:gd name="T122" fmla="*/ 537 w 537"/>
                  <a:gd name="T123" fmla="*/ 317 h 3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37" h="317">
                    <a:moveTo>
                      <a:pt x="488" y="150"/>
                    </a:moveTo>
                    <a:lnTo>
                      <a:pt x="503" y="116"/>
                    </a:lnTo>
                    <a:lnTo>
                      <a:pt x="515" y="80"/>
                    </a:lnTo>
                    <a:lnTo>
                      <a:pt x="511" y="45"/>
                    </a:lnTo>
                    <a:lnTo>
                      <a:pt x="499" y="30"/>
                    </a:lnTo>
                    <a:lnTo>
                      <a:pt x="482" y="19"/>
                    </a:lnTo>
                    <a:lnTo>
                      <a:pt x="433" y="9"/>
                    </a:lnTo>
                    <a:lnTo>
                      <a:pt x="387" y="26"/>
                    </a:lnTo>
                    <a:lnTo>
                      <a:pt x="343" y="55"/>
                    </a:lnTo>
                    <a:lnTo>
                      <a:pt x="300" y="80"/>
                    </a:lnTo>
                    <a:lnTo>
                      <a:pt x="216" y="104"/>
                    </a:lnTo>
                    <a:lnTo>
                      <a:pt x="131" y="121"/>
                    </a:lnTo>
                    <a:lnTo>
                      <a:pt x="55" y="152"/>
                    </a:lnTo>
                    <a:lnTo>
                      <a:pt x="32" y="194"/>
                    </a:lnTo>
                    <a:lnTo>
                      <a:pt x="34" y="247"/>
                    </a:lnTo>
                    <a:lnTo>
                      <a:pt x="32" y="314"/>
                    </a:lnTo>
                    <a:lnTo>
                      <a:pt x="20" y="317"/>
                    </a:lnTo>
                    <a:lnTo>
                      <a:pt x="3" y="276"/>
                    </a:lnTo>
                    <a:lnTo>
                      <a:pt x="0" y="243"/>
                    </a:lnTo>
                    <a:lnTo>
                      <a:pt x="3" y="217"/>
                    </a:lnTo>
                    <a:lnTo>
                      <a:pt x="13" y="192"/>
                    </a:lnTo>
                    <a:lnTo>
                      <a:pt x="28" y="171"/>
                    </a:lnTo>
                    <a:lnTo>
                      <a:pt x="47" y="154"/>
                    </a:lnTo>
                    <a:lnTo>
                      <a:pt x="72" y="137"/>
                    </a:lnTo>
                    <a:lnTo>
                      <a:pt x="127" y="112"/>
                    </a:lnTo>
                    <a:lnTo>
                      <a:pt x="190" y="93"/>
                    </a:lnTo>
                    <a:lnTo>
                      <a:pt x="250" y="76"/>
                    </a:lnTo>
                    <a:lnTo>
                      <a:pt x="351" y="36"/>
                    </a:lnTo>
                    <a:lnTo>
                      <a:pt x="383" y="15"/>
                    </a:lnTo>
                    <a:lnTo>
                      <a:pt x="416" y="0"/>
                    </a:lnTo>
                    <a:lnTo>
                      <a:pt x="488" y="7"/>
                    </a:lnTo>
                    <a:lnTo>
                      <a:pt x="524" y="36"/>
                    </a:lnTo>
                    <a:lnTo>
                      <a:pt x="537" y="68"/>
                    </a:lnTo>
                    <a:lnTo>
                      <a:pt x="535" y="102"/>
                    </a:lnTo>
                    <a:lnTo>
                      <a:pt x="524" y="135"/>
                    </a:lnTo>
                    <a:lnTo>
                      <a:pt x="509" y="159"/>
                    </a:lnTo>
                    <a:lnTo>
                      <a:pt x="494" y="173"/>
                    </a:lnTo>
                    <a:lnTo>
                      <a:pt x="484" y="171"/>
                    </a:lnTo>
                    <a:lnTo>
                      <a:pt x="488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178"/>
              <p:cNvSpPr>
                <a:spLocks/>
              </p:cNvSpPr>
              <p:nvPr/>
            </p:nvSpPr>
            <p:spPr bwMode="auto">
              <a:xfrm>
                <a:off x="4364038" y="2794001"/>
                <a:ext cx="85725" cy="184150"/>
              </a:xfrm>
              <a:custGeom>
                <a:avLst/>
                <a:gdLst>
                  <a:gd name="T0" fmla="*/ 6930232 w 108"/>
                  <a:gd name="T1" fmla="*/ 136718689 h 232"/>
                  <a:gd name="T2" fmla="*/ 16381414 w 108"/>
                  <a:gd name="T3" fmla="*/ 128527985 h 232"/>
                  <a:gd name="T4" fmla="*/ 18900776 w 108"/>
                  <a:gd name="T5" fmla="*/ 117817125 h 232"/>
                  <a:gd name="T6" fmla="*/ 15120939 w 108"/>
                  <a:gd name="T7" fmla="*/ 98286093 h 232"/>
                  <a:gd name="T8" fmla="*/ 13231021 w 108"/>
                  <a:gd name="T9" fmla="*/ 55443448 h 232"/>
                  <a:gd name="T10" fmla="*/ 21421725 w 108"/>
                  <a:gd name="T11" fmla="*/ 45993050 h 232"/>
                  <a:gd name="T12" fmla="*/ 32131797 w 108"/>
                  <a:gd name="T13" fmla="*/ 39692264 h 232"/>
                  <a:gd name="T14" fmla="*/ 53553528 w 108"/>
                  <a:gd name="T15" fmla="*/ 26462043 h 232"/>
                  <a:gd name="T16" fmla="*/ 59853520 w 108"/>
                  <a:gd name="T17" fmla="*/ 0 h 232"/>
                  <a:gd name="T18" fmla="*/ 68044224 w 108"/>
                  <a:gd name="T19" fmla="*/ 0 h 232"/>
                  <a:gd name="T20" fmla="*/ 65524069 w 108"/>
                  <a:gd name="T21" fmla="*/ 17010858 h 232"/>
                  <a:gd name="T22" fmla="*/ 62373676 w 108"/>
                  <a:gd name="T23" fmla="*/ 27721724 h 232"/>
                  <a:gd name="T24" fmla="*/ 47882968 w 108"/>
                  <a:gd name="T25" fmla="*/ 39692264 h 232"/>
                  <a:gd name="T26" fmla="*/ 20161251 w 108"/>
                  <a:gd name="T27" fmla="*/ 57963603 h 232"/>
                  <a:gd name="T28" fmla="*/ 18900776 w 108"/>
                  <a:gd name="T29" fmla="*/ 78124848 h 232"/>
                  <a:gd name="T30" fmla="*/ 25201562 w 108"/>
                  <a:gd name="T31" fmla="*/ 100806248 h 232"/>
                  <a:gd name="T32" fmla="*/ 28351961 w 108"/>
                  <a:gd name="T33" fmla="*/ 122227992 h 232"/>
                  <a:gd name="T34" fmla="*/ 27091486 w 108"/>
                  <a:gd name="T35" fmla="*/ 131048140 h 232"/>
                  <a:gd name="T36" fmla="*/ 22681406 w 108"/>
                  <a:gd name="T37" fmla="*/ 137978370 h 232"/>
                  <a:gd name="T38" fmla="*/ 14490702 w 108"/>
                  <a:gd name="T39" fmla="*/ 146169074 h 232"/>
                  <a:gd name="T40" fmla="*/ 1260475 w 108"/>
                  <a:gd name="T41" fmla="*/ 144279155 h 232"/>
                  <a:gd name="T42" fmla="*/ 0 w 108"/>
                  <a:gd name="T43" fmla="*/ 137978370 h 232"/>
                  <a:gd name="T44" fmla="*/ 6930232 w 108"/>
                  <a:gd name="T45" fmla="*/ 136718689 h 232"/>
                  <a:gd name="T46" fmla="*/ 6930232 w 108"/>
                  <a:gd name="T47" fmla="*/ 136718689 h 2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8"/>
                  <a:gd name="T73" fmla="*/ 0 h 232"/>
                  <a:gd name="T74" fmla="*/ 108 w 108"/>
                  <a:gd name="T75" fmla="*/ 232 h 2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8" h="232">
                    <a:moveTo>
                      <a:pt x="11" y="217"/>
                    </a:moveTo>
                    <a:lnTo>
                      <a:pt x="26" y="204"/>
                    </a:lnTo>
                    <a:lnTo>
                      <a:pt x="30" y="187"/>
                    </a:lnTo>
                    <a:lnTo>
                      <a:pt x="24" y="156"/>
                    </a:lnTo>
                    <a:lnTo>
                      <a:pt x="21" y="88"/>
                    </a:lnTo>
                    <a:lnTo>
                      <a:pt x="34" y="73"/>
                    </a:lnTo>
                    <a:lnTo>
                      <a:pt x="51" y="63"/>
                    </a:lnTo>
                    <a:lnTo>
                      <a:pt x="85" y="42"/>
                    </a:lnTo>
                    <a:lnTo>
                      <a:pt x="95" y="0"/>
                    </a:lnTo>
                    <a:lnTo>
                      <a:pt x="108" y="0"/>
                    </a:lnTo>
                    <a:lnTo>
                      <a:pt x="104" y="27"/>
                    </a:lnTo>
                    <a:lnTo>
                      <a:pt x="99" y="44"/>
                    </a:lnTo>
                    <a:lnTo>
                      <a:pt x="76" y="63"/>
                    </a:lnTo>
                    <a:lnTo>
                      <a:pt x="32" y="92"/>
                    </a:lnTo>
                    <a:lnTo>
                      <a:pt x="30" y="124"/>
                    </a:lnTo>
                    <a:lnTo>
                      <a:pt x="40" y="160"/>
                    </a:lnTo>
                    <a:lnTo>
                      <a:pt x="45" y="194"/>
                    </a:lnTo>
                    <a:lnTo>
                      <a:pt x="43" y="208"/>
                    </a:lnTo>
                    <a:lnTo>
                      <a:pt x="36" y="219"/>
                    </a:lnTo>
                    <a:lnTo>
                      <a:pt x="23" y="232"/>
                    </a:lnTo>
                    <a:lnTo>
                      <a:pt x="2" y="229"/>
                    </a:lnTo>
                    <a:lnTo>
                      <a:pt x="0" y="219"/>
                    </a:lnTo>
                    <a:lnTo>
                      <a:pt x="11" y="2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179"/>
              <p:cNvSpPr>
                <a:spLocks/>
              </p:cNvSpPr>
              <p:nvPr/>
            </p:nvSpPr>
            <p:spPr bwMode="auto">
              <a:xfrm>
                <a:off x="4287838" y="2890838"/>
                <a:ext cx="69850" cy="111125"/>
              </a:xfrm>
              <a:custGeom>
                <a:avLst/>
                <a:gdLst>
                  <a:gd name="T0" fmla="*/ 29007021 w 87"/>
                  <a:gd name="T1" fmla="*/ 74535707 h 141"/>
                  <a:gd name="T2" fmla="*/ 51568563 w 87"/>
                  <a:gd name="T3" fmla="*/ 80126632 h 141"/>
                  <a:gd name="T4" fmla="*/ 56080724 w 87"/>
                  <a:gd name="T5" fmla="*/ 83852864 h 141"/>
                  <a:gd name="T6" fmla="*/ 48989734 w 87"/>
                  <a:gd name="T7" fmla="*/ 87579885 h 141"/>
                  <a:gd name="T8" fmla="*/ 19338012 w 87"/>
                  <a:gd name="T9" fmla="*/ 87579885 h 141"/>
                  <a:gd name="T10" fmla="*/ 2578027 w 87"/>
                  <a:gd name="T11" fmla="*/ 56523219 h 141"/>
                  <a:gd name="T12" fmla="*/ 0 w 87"/>
                  <a:gd name="T13" fmla="*/ 39131758 h 141"/>
                  <a:gd name="T14" fmla="*/ 2578027 w 87"/>
                  <a:gd name="T15" fmla="*/ 21118476 h 141"/>
                  <a:gd name="T16" fmla="*/ 8379592 w 87"/>
                  <a:gd name="T17" fmla="*/ 11801315 h 141"/>
                  <a:gd name="T18" fmla="*/ 19338012 w 87"/>
                  <a:gd name="T19" fmla="*/ 3727022 h 141"/>
                  <a:gd name="T20" fmla="*/ 43832879 w 87"/>
                  <a:gd name="T21" fmla="*/ 0 h 141"/>
                  <a:gd name="T22" fmla="*/ 48989734 w 87"/>
                  <a:gd name="T23" fmla="*/ 3727022 h 141"/>
                  <a:gd name="T24" fmla="*/ 43832879 w 87"/>
                  <a:gd name="T25" fmla="*/ 8075083 h 141"/>
                  <a:gd name="T26" fmla="*/ 24494867 w 87"/>
                  <a:gd name="T27" fmla="*/ 10559238 h 141"/>
                  <a:gd name="T28" fmla="*/ 9669006 w 87"/>
                  <a:gd name="T29" fmla="*/ 23603419 h 141"/>
                  <a:gd name="T30" fmla="*/ 8379592 w 87"/>
                  <a:gd name="T31" fmla="*/ 37888892 h 141"/>
                  <a:gd name="T32" fmla="*/ 13536450 w 87"/>
                  <a:gd name="T33" fmla="*/ 50933070 h 141"/>
                  <a:gd name="T34" fmla="*/ 20627427 w 87"/>
                  <a:gd name="T35" fmla="*/ 62734395 h 141"/>
                  <a:gd name="T36" fmla="*/ 29007021 w 87"/>
                  <a:gd name="T37" fmla="*/ 74535707 h 141"/>
                  <a:gd name="T38" fmla="*/ 29007021 w 87"/>
                  <a:gd name="T39" fmla="*/ 74535707 h 14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7"/>
                  <a:gd name="T61" fmla="*/ 0 h 141"/>
                  <a:gd name="T62" fmla="*/ 87 w 87"/>
                  <a:gd name="T63" fmla="*/ 141 h 14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7" h="141">
                    <a:moveTo>
                      <a:pt x="45" y="120"/>
                    </a:moveTo>
                    <a:lnTo>
                      <a:pt x="80" y="129"/>
                    </a:lnTo>
                    <a:lnTo>
                      <a:pt x="87" y="135"/>
                    </a:lnTo>
                    <a:lnTo>
                      <a:pt x="76" y="141"/>
                    </a:lnTo>
                    <a:lnTo>
                      <a:pt x="30" y="141"/>
                    </a:lnTo>
                    <a:lnTo>
                      <a:pt x="4" y="91"/>
                    </a:lnTo>
                    <a:lnTo>
                      <a:pt x="0" y="63"/>
                    </a:lnTo>
                    <a:lnTo>
                      <a:pt x="4" y="34"/>
                    </a:lnTo>
                    <a:lnTo>
                      <a:pt x="13" y="19"/>
                    </a:lnTo>
                    <a:lnTo>
                      <a:pt x="30" y="6"/>
                    </a:lnTo>
                    <a:lnTo>
                      <a:pt x="68" y="0"/>
                    </a:lnTo>
                    <a:lnTo>
                      <a:pt x="76" y="6"/>
                    </a:lnTo>
                    <a:lnTo>
                      <a:pt x="68" y="13"/>
                    </a:lnTo>
                    <a:lnTo>
                      <a:pt x="38" y="17"/>
                    </a:lnTo>
                    <a:lnTo>
                      <a:pt x="15" y="38"/>
                    </a:lnTo>
                    <a:lnTo>
                      <a:pt x="13" y="61"/>
                    </a:lnTo>
                    <a:lnTo>
                      <a:pt x="21" y="82"/>
                    </a:lnTo>
                    <a:lnTo>
                      <a:pt x="32" y="101"/>
                    </a:lnTo>
                    <a:lnTo>
                      <a:pt x="45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Freeform 180"/>
              <p:cNvSpPr>
                <a:spLocks/>
              </p:cNvSpPr>
              <p:nvPr/>
            </p:nvSpPr>
            <p:spPr bwMode="auto">
              <a:xfrm>
                <a:off x="4322763" y="3028951"/>
                <a:ext cx="71438" cy="82550"/>
              </a:xfrm>
              <a:custGeom>
                <a:avLst/>
                <a:gdLst>
                  <a:gd name="T0" fmla="*/ 38432850 w 90"/>
                  <a:gd name="T1" fmla="*/ 56246433 h 105"/>
                  <a:gd name="T2" fmla="*/ 43473196 w 90"/>
                  <a:gd name="T3" fmla="*/ 45738989 h 105"/>
                  <a:gd name="T4" fmla="*/ 47253852 w 90"/>
                  <a:gd name="T5" fmla="*/ 35231556 h 105"/>
                  <a:gd name="T6" fmla="*/ 44733679 w 90"/>
                  <a:gd name="T7" fmla="*/ 21014871 h 105"/>
                  <a:gd name="T8" fmla="*/ 35912677 w 90"/>
                  <a:gd name="T9" fmla="*/ 8034867 h 105"/>
                  <a:gd name="T10" fmla="*/ 35912677 w 90"/>
                  <a:gd name="T11" fmla="*/ 2472569 h 105"/>
                  <a:gd name="T12" fmla="*/ 42213506 w 90"/>
                  <a:gd name="T13" fmla="*/ 2472569 h 105"/>
                  <a:gd name="T14" fmla="*/ 51663956 w 90"/>
                  <a:gd name="T15" fmla="*/ 19161035 h 105"/>
                  <a:gd name="T16" fmla="*/ 56704315 w 90"/>
                  <a:gd name="T17" fmla="*/ 37704124 h 105"/>
                  <a:gd name="T18" fmla="*/ 50403473 w 90"/>
                  <a:gd name="T19" fmla="*/ 51920029 h 105"/>
                  <a:gd name="T20" fmla="*/ 45993369 w 90"/>
                  <a:gd name="T21" fmla="*/ 59954893 h 105"/>
                  <a:gd name="T22" fmla="*/ 42213506 w 90"/>
                  <a:gd name="T23" fmla="*/ 64900030 h 105"/>
                  <a:gd name="T24" fmla="*/ 28982399 w 90"/>
                  <a:gd name="T25" fmla="*/ 62427461 h 105"/>
                  <a:gd name="T26" fmla="*/ 19531149 w 90"/>
                  <a:gd name="T27" fmla="*/ 51920029 h 105"/>
                  <a:gd name="T28" fmla="*/ 8821006 w 90"/>
                  <a:gd name="T29" fmla="*/ 23487440 h 105"/>
                  <a:gd name="T30" fmla="*/ 0 w 90"/>
                  <a:gd name="T31" fmla="*/ 6181029 h 105"/>
                  <a:gd name="T32" fmla="*/ 1260484 w 90"/>
                  <a:gd name="T33" fmla="*/ 0 h 105"/>
                  <a:gd name="T34" fmla="*/ 7560522 w 90"/>
                  <a:gd name="T35" fmla="*/ 2472569 h 105"/>
                  <a:gd name="T36" fmla="*/ 18271459 w 90"/>
                  <a:gd name="T37" fmla="*/ 33994879 h 105"/>
                  <a:gd name="T38" fmla="*/ 25201737 w 90"/>
                  <a:gd name="T39" fmla="*/ 49447448 h 105"/>
                  <a:gd name="T40" fmla="*/ 38432850 w 90"/>
                  <a:gd name="T41" fmla="*/ 56246433 h 105"/>
                  <a:gd name="T42" fmla="*/ 38432850 w 90"/>
                  <a:gd name="T43" fmla="*/ 56246433 h 1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0"/>
                  <a:gd name="T67" fmla="*/ 0 h 105"/>
                  <a:gd name="T68" fmla="*/ 90 w 90"/>
                  <a:gd name="T69" fmla="*/ 105 h 1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0" h="105">
                    <a:moveTo>
                      <a:pt x="61" y="91"/>
                    </a:moveTo>
                    <a:lnTo>
                      <a:pt x="69" y="74"/>
                    </a:lnTo>
                    <a:lnTo>
                      <a:pt x="75" y="57"/>
                    </a:lnTo>
                    <a:lnTo>
                      <a:pt x="71" y="34"/>
                    </a:lnTo>
                    <a:lnTo>
                      <a:pt x="57" y="13"/>
                    </a:lnTo>
                    <a:lnTo>
                      <a:pt x="57" y="4"/>
                    </a:lnTo>
                    <a:lnTo>
                      <a:pt x="67" y="4"/>
                    </a:lnTo>
                    <a:lnTo>
                      <a:pt x="82" y="31"/>
                    </a:lnTo>
                    <a:lnTo>
                      <a:pt x="90" y="61"/>
                    </a:lnTo>
                    <a:lnTo>
                      <a:pt x="80" y="84"/>
                    </a:lnTo>
                    <a:lnTo>
                      <a:pt x="73" y="97"/>
                    </a:lnTo>
                    <a:lnTo>
                      <a:pt x="67" y="105"/>
                    </a:lnTo>
                    <a:lnTo>
                      <a:pt x="46" y="101"/>
                    </a:lnTo>
                    <a:lnTo>
                      <a:pt x="31" y="84"/>
                    </a:lnTo>
                    <a:lnTo>
                      <a:pt x="14" y="38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12" y="4"/>
                    </a:lnTo>
                    <a:lnTo>
                      <a:pt x="29" y="55"/>
                    </a:lnTo>
                    <a:lnTo>
                      <a:pt x="40" y="80"/>
                    </a:lnTo>
                    <a:lnTo>
                      <a:pt x="61" y="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181"/>
              <p:cNvSpPr>
                <a:spLocks/>
              </p:cNvSpPr>
              <p:nvPr/>
            </p:nvSpPr>
            <p:spPr bwMode="auto">
              <a:xfrm>
                <a:off x="4494213" y="2873376"/>
                <a:ext cx="31750" cy="31750"/>
              </a:xfrm>
              <a:custGeom>
                <a:avLst/>
                <a:gdLst>
                  <a:gd name="T0" fmla="*/ 0 w 40"/>
                  <a:gd name="T1" fmla="*/ 14490701 h 40"/>
                  <a:gd name="T2" fmla="*/ 5040312 w 40"/>
                  <a:gd name="T3" fmla="*/ 6300787 h 40"/>
                  <a:gd name="T4" fmla="*/ 10710862 w 40"/>
                  <a:gd name="T5" fmla="*/ 1260475 h 40"/>
                  <a:gd name="T6" fmla="*/ 20161249 w 40"/>
                  <a:gd name="T7" fmla="*/ 0 h 40"/>
                  <a:gd name="T8" fmla="*/ 25201559 w 40"/>
                  <a:gd name="T9" fmla="*/ 6300787 h 40"/>
                  <a:gd name="T10" fmla="*/ 21421723 w 40"/>
                  <a:gd name="T11" fmla="*/ 14490701 h 40"/>
                  <a:gd name="T12" fmla="*/ 13231020 w 40"/>
                  <a:gd name="T13" fmla="*/ 21421723 h 40"/>
                  <a:gd name="T14" fmla="*/ 3779838 w 40"/>
                  <a:gd name="T15" fmla="*/ 25201559 h 40"/>
                  <a:gd name="T16" fmla="*/ 0 w 40"/>
                  <a:gd name="T17" fmla="*/ 14490701 h 40"/>
                  <a:gd name="T18" fmla="*/ 0 w 40"/>
                  <a:gd name="T19" fmla="*/ 14490701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40"/>
                  <a:gd name="T32" fmla="*/ 40 w 40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40">
                    <a:moveTo>
                      <a:pt x="0" y="23"/>
                    </a:moveTo>
                    <a:lnTo>
                      <a:pt x="8" y="10"/>
                    </a:lnTo>
                    <a:lnTo>
                      <a:pt x="17" y="2"/>
                    </a:lnTo>
                    <a:lnTo>
                      <a:pt x="32" y="0"/>
                    </a:lnTo>
                    <a:lnTo>
                      <a:pt x="40" y="10"/>
                    </a:lnTo>
                    <a:lnTo>
                      <a:pt x="34" y="23"/>
                    </a:lnTo>
                    <a:lnTo>
                      <a:pt x="21" y="34"/>
                    </a:lnTo>
                    <a:lnTo>
                      <a:pt x="6" y="4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182"/>
              <p:cNvSpPr>
                <a:spLocks/>
              </p:cNvSpPr>
              <p:nvPr/>
            </p:nvSpPr>
            <p:spPr bwMode="auto">
              <a:xfrm>
                <a:off x="4629151" y="2876551"/>
                <a:ext cx="20638" cy="30163"/>
              </a:xfrm>
              <a:custGeom>
                <a:avLst/>
                <a:gdLst>
                  <a:gd name="T0" fmla="*/ 14606355 w 27"/>
                  <a:gd name="T1" fmla="*/ 11934492 h 36"/>
                  <a:gd name="T2" fmla="*/ 15775077 w 27"/>
                  <a:gd name="T3" fmla="*/ 13337909 h 36"/>
                  <a:gd name="T4" fmla="*/ 14606355 w 27"/>
                  <a:gd name="T5" fmla="*/ 21060475 h 36"/>
                  <a:gd name="T6" fmla="*/ 9932229 w 27"/>
                  <a:gd name="T7" fmla="*/ 25272401 h 36"/>
                  <a:gd name="T8" fmla="*/ 0 w 27"/>
                  <a:gd name="T9" fmla="*/ 19656220 h 36"/>
                  <a:gd name="T10" fmla="*/ 0 w 27"/>
                  <a:gd name="T11" fmla="*/ 5616182 h 36"/>
                  <a:gd name="T12" fmla="*/ 8764271 w 27"/>
                  <a:gd name="T13" fmla="*/ 0 h 36"/>
                  <a:gd name="T14" fmla="*/ 14606355 w 27"/>
                  <a:gd name="T15" fmla="*/ 11934492 h 36"/>
                  <a:gd name="T16" fmla="*/ 14606355 w 27"/>
                  <a:gd name="T17" fmla="*/ 11934492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"/>
                  <a:gd name="T28" fmla="*/ 0 h 36"/>
                  <a:gd name="T29" fmla="*/ 27 w 2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" h="36">
                    <a:moveTo>
                      <a:pt x="25" y="17"/>
                    </a:moveTo>
                    <a:lnTo>
                      <a:pt x="27" y="19"/>
                    </a:lnTo>
                    <a:lnTo>
                      <a:pt x="25" y="30"/>
                    </a:lnTo>
                    <a:lnTo>
                      <a:pt x="17" y="36"/>
                    </a:lnTo>
                    <a:lnTo>
                      <a:pt x="0" y="28"/>
                    </a:lnTo>
                    <a:lnTo>
                      <a:pt x="0" y="8"/>
                    </a:lnTo>
                    <a:lnTo>
                      <a:pt x="15" y="0"/>
                    </a:lnTo>
                    <a:lnTo>
                      <a:pt x="2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Freeform 183"/>
              <p:cNvSpPr>
                <a:spLocks/>
              </p:cNvSpPr>
              <p:nvPr/>
            </p:nvSpPr>
            <p:spPr bwMode="auto">
              <a:xfrm>
                <a:off x="4576763" y="2673351"/>
                <a:ext cx="57150" cy="93663"/>
              </a:xfrm>
              <a:custGeom>
                <a:avLst/>
                <a:gdLst>
                  <a:gd name="T0" fmla="*/ 27091482 w 72"/>
                  <a:gd name="T1" fmla="*/ 0 h 118"/>
                  <a:gd name="T2" fmla="*/ 41582970 w 72"/>
                  <a:gd name="T3" fmla="*/ 17010949 h 118"/>
                  <a:gd name="T4" fmla="*/ 45362806 w 72"/>
                  <a:gd name="T5" fmla="*/ 37173101 h 118"/>
                  <a:gd name="T6" fmla="*/ 42842650 w 72"/>
                  <a:gd name="T7" fmla="*/ 46623537 h 118"/>
                  <a:gd name="T8" fmla="*/ 38432577 w 72"/>
                  <a:gd name="T9" fmla="*/ 56704225 h 118"/>
                  <a:gd name="T10" fmla="*/ 30872112 w 72"/>
                  <a:gd name="T11" fmla="*/ 64894973 h 118"/>
                  <a:gd name="T12" fmla="*/ 21421722 w 72"/>
                  <a:gd name="T13" fmla="*/ 70564758 h 118"/>
                  <a:gd name="T14" fmla="*/ 5670549 w 72"/>
                  <a:gd name="T15" fmla="*/ 74345409 h 118"/>
                  <a:gd name="T16" fmla="*/ 0 w 72"/>
                  <a:gd name="T17" fmla="*/ 71825240 h 118"/>
                  <a:gd name="T18" fmla="*/ 2520156 w 72"/>
                  <a:gd name="T19" fmla="*/ 66154661 h 118"/>
                  <a:gd name="T20" fmla="*/ 14490700 w 72"/>
                  <a:gd name="T21" fmla="*/ 55443744 h 118"/>
                  <a:gd name="T22" fmla="*/ 38432577 w 72"/>
                  <a:gd name="T23" fmla="*/ 32762210 h 118"/>
                  <a:gd name="T24" fmla="*/ 32131793 w 72"/>
                  <a:gd name="T25" fmla="*/ 17010949 h 118"/>
                  <a:gd name="T26" fmla="*/ 21421722 w 72"/>
                  <a:gd name="T27" fmla="*/ 6300821 h 118"/>
                  <a:gd name="T28" fmla="*/ 21421722 w 72"/>
                  <a:gd name="T29" fmla="*/ 0 h 118"/>
                  <a:gd name="T30" fmla="*/ 27091482 w 72"/>
                  <a:gd name="T31" fmla="*/ 0 h 118"/>
                  <a:gd name="T32" fmla="*/ 27091482 w 72"/>
                  <a:gd name="T33" fmla="*/ 0 h 1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118"/>
                  <a:gd name="T53" fmla="*/ 72 w 72"/>
                  <a:gd name="T54" fmla="*/ 118 h 1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118">
                    <a:moveTo>
                      <a:pt x="43" y="0"/>
                    </a:moveTo>
                    <a:lnTo>
                      <a:pt x="66" y="27"/>
                    </a:lnTo>
                    <a:lnTo>
                      <a:pt x="72" y="59"/>
                    </a:lnTo>
                    <a:lnTo>
                      <a:pt x="68" y="74"/>
                    </a:lnTo>
                    <a:lnTo>
                      <a:pt x="61" y="90"/>
                    </a:lnTo>
                    <a:lnTo>
                      <a:pt x="49" y="103"/>
                    </a:lnTo>
                    <a:lnTo>
                      <a:pt x="34" y="112"/>
                    </a:lnTo>
                    <a:lnTo>
                      <a:pt x="9" y="118"/>
                    </a:lnTo>
                    <a:lnTo>
                      <a:pt x="0" y="114"/>
                    </a:lnTo>
                    <a:lnTo>
                      <a:pt x="4" y="105"/>
                    </a:lnTo>
                    <a:lnTo>
                      <a:pt x="23" y="88"/>
                    </a:lnTo>
                    <a:lnTo>
                      <a:pt x="61" y="52"/>
                    </a:lnTo>
                    <a:lnTo>
                      <a:pt x="51" y="27"/>
                    </a:lnTo>
                    <a:lnTo>
                      <a:pt x="34" y="10"/>
                    </a:lnTo>
                    <a:lnTo>
                      <a:pt x="34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218"/>
              <p:cNvSpPr>
                <a:spLocks/>
              </p:cNvSpPr>
              <p:nvPr/>
            </p:nvSpPr>
            <p:spPr bwMode="auto">
              <a:xfrm>
                <a:off x="3548063" y="2844801"/>
                <a:ext cx="155575" cy="177800"/>
              </a:xfrm>
              <a:custGeom>
                <a:avLst/>
                <a:gdLst>
                  <a:gd name="T0" fmla="*/ 4455828 w 195"/>
                  <a:gd name="T1" fmla="*/ 111517132 h 224"/>
                  <a:gd name="T2" fmla="*/ 0 w 195"/>
                  <a:gd name="T3" fmla="*/ 93245781 h 224"/>
                  <a:gd name="T4" fmla="*/ 3182506 w 195"/>
                  <a:gd name="T5" fmla="*/ 73084536 h 224"/>
                  <a:gd name="T6" fmla="*/ 12094160 w 195"/>
                  <a:gd name="T7" fmla="*/ 55443447 h 224"/>
                  <a:gd name="T8" fmla="*/ 26097505 w 195"/>
                  <a:gd name="T9" fmla="*/ 42212420 h 224"/>
                  <a:gd name="T10" fmla="*/ 54104206 w 195"/>
                  <a:gd name="T11" fmla="*/ 39692264 h 224"/>
                  <a:gd name="T12" fmla="*/ 79565044 w 195"/>
                  <a:gd name="T13" fmla="*/ 18271332 h 224"/>
                  <a:gd name="T14" fmla="*/ 92931725 w 195"/>
                  <a:gd name="T15" fmla="*/ 6300787 h 224"/>
                  <a:gd name="T16" fmla="*/ 108844275 w 195"/>
                  <a:gd name="T17" fmla="*/ 0 h 224"/>
                  <a:gd name="T18" fmla="*/ 119665111 w 195"/>
                  <a:gd name="T19" fmla="*/ 5040313 h 224"/>
                  <a:gd name="T20" fmla="*/ 124120937 w 195"/>
                  <a:gd name="T21" fmla="*/ 14490702 h 224"/>
                  <a:gd name="T22" fmla="*/ 123484277 w 195"/>
                  <a:gd name="T23" fmla="*/ 38432583 h 224"/>
                  <a:gd name="T24" fmla="*/ 117119267 w 195"/>
                  <a:gd name="T25" fmla="*/ 49143443 h 224"/>
                  <a:gd name="T26" fmla="*/ 108844275 w 195"/>
                  <a:gd name="T27" fmla="*/ 57333365 h 224"/>
                  <a:gd name="T28" fmla="*/ 92931725 w 195"/>
                  <a:gd name="T29" fmla="*/ 74344217 h 224"/>
                  <a:gd name="T30" fmla="*/ 74472557 w 195"/>
                  <a:gd name="T31" fmla="*/ 107736502 h 224"/>
                  <a:gd name="T32" fmla="*/ 66197566 w 195"/>
                  <a:gd name="T33" fmla="*/ 126007828 h 224"/>
                  <a:gd name="T34" fmla="*/ 56650051 w 195"/>
                  <a:gd name="T35" fmla="*/ 141128761 h 224"/>
                  <a:gd name="T36" fmla="*/ 48375046 w 195"/>
                  <a:gd name="T37" fmla="*/ 140498524 h 224"/>
                  <a:gd name="T38" fmla="*/ 54104206 w 195"/>
                  <a:gd name="T39" fmla="*/ 119707836 h 224"/>
                  <a:gd name="T40" fmla="*/ 63651721 w 195"/>
                  <a:gd name="T41" fmla="*/ 98286092 h 224"/>
                  <a:gd name="T42" fmla="*/ 72563374 w 195"/>
                  <a:gd name="T43" fmla="*/ 82534921 h 224"/>
                  <a:gd name="T44" fmla="*/ 83384210 w 195"/>
                  <a:gd name="T45" fmla="*/ 67413988 h 224"/>
                  <a:gd name="T46" fmla="*/ 90385880 w 195"/>
                  <a:gd name="T47" fmla="*/ 58593840 h 224"/>
                  <a:gd name="T48" fmla="*/ 99933395 w 195"/>
                  <a:gd name="T49" fmla="*/ 50403124 h 224"/>
                  <a:gd name="T50" fmla="*/ 115845946 w 195"/>
                  <a:gd name="T51" fmla="*/ 34651953 h 224"/>
                  <a:gd name="T52" fmla="*/ 118392588 w 195"/>
                  <a:gd name="T53" fmla="*/ 19531013 h 224"/>
                  <a:gd name="T54" fmla="*/ 115845946 w 195"/>
                  <a:gd name="T55" fmla="*/ 11970544 h 224"/>
                  <a:gd name="T56" fmla="*/ 110117596 w 195"/>
                  <a:gd name="T57" fmla="*/ 8190707 h 224"/>
                  <a:gd name="T58" fmla="*/ 94204248 w 195"/>
                  <a:gd name="T59" fmla="*/ 13231021 h 224"/>
                  <a:gd name="T60" fmla="*/ 82110889 w 195"/>
                  <a:gd name="T61" fmla="*/ 25201562 h 224"/>
                  <a:gd name="T62" fmla="*/ 70016731 w 195"/>
                  <a:gd name="T63" fmla="*/ 38432583 h 224"/>
                  <a:gd name="T64" fmla="*/ 55376729 w 195"/>
                  <a:gd name="T65" fmla="*/ 46623287 h 224"/>
                  <a:gd name="T66" fmla="*/ 31189200 w 195"/>
                  <a:gd name="T67" fmla="*/ 54183766 h 224"/>
                  <a:gd name="T68" fmla="*/ 17822513 w 195"/>
                  <a:gd name="T69" fmla="*/ 64893832 h 224"/>
                  <a:gd name="T70" fmla="*/ 13366687 w 195"/>
                  <a:gd name="T71" fmla="*/ 78124847 h 224"/>
                  <a:gd name="T72" fmla="*/ 12094160 w 195"/>
                  <a:gd name="T73" fmla="*/ 93245781 h 224"/>
                  <a:gd name="T74" fmla="*/ 12094160 w 195"/>
                  <a:gd name="T75" fmla="*/ 110256657 h 224"/>
                  <a:gd name="T76" fmla="*/ 4455828 w 195"/>
                  <a:gd name="T77" fmla="*/ 111517132 h 224"/>
                  <a:gd name="T78" fmla="*/ 4455828 w 195"/>
                  <a:gd name="T79" fmla="*/ 111517132 h 2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95"/>
                  <a:gd name="T121" fmla="*/ 0 h 224"/>
                  <a:gd name="T122" fmla="*/ 195 w 195"/>
                  <a:gd name="T123" fmla="*/ 224 h 2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95" h="224">
                    <a:moveTo>
                      <a:pt x="7" y="177"/>
                    </a:moveTo>
                    <a:lnTo>
                      <a:pt x="0" y="148"/>
                    </a:lnTo>
                    <a:lnTo>
                      <a:pt x="5" y="116"/>
                    </a:lnTo>
                    <a:lnTo>
                      <a:pt x="19" y="88"/>
                    </a:lnTo>
                    <a:lnTo>
                      <a:pt x="41" y="67"/>
                    </a:lnTo>
                    <a:lnTo>
                      <a:pt x="85" y="63"/>
                    </a:lnTo>
                    <a:lnTo>
                      <a:pt x="125" y="29"/>
                    </a:lnTo>
                    <a:lnTo>
                      <a:pt x="146" y="10"/>
                    </a:lnTo>
                    <a:lnTo>
                      <a:pt x="171" y="0"/>
                    </a:lnTo>
                    <a:lnTo>
                      <a:pt x="188" y="8"/>
                    </a:lnTo>
                    <a:lnTo>
                      <a:pt x="195" y="23"/>
                    </a:lnTo>
                    <a:lnTo>
                      <a:pt x="194" y="61"/>
                    </a:lnTo>
                    <a:lnTo>
                      <a:pt x="184" y="78"/>
                    </a:lnTo>
                    <a:lnTo>
                      <a:pt x="171" y="91"/>
                    </a:lnTo>
                    <a:lnTo>
                      <a:pt x="146" y="118"/>
                    </a:lnTo>
                    <a:lnTo>
                      <a:pt x="117" y="171"/>
                    </a:lnTo>
                    <a:lnTo>
                      <a:pt x="104" y="200"/>
                    </a:lnTo>
                    <a:lnTo>
                      <a:pt x="89" y="224"/>
                    </a:lnTo>
                    <a:lnTo>
                      <a:pt x="76" y="223"/>
                    </a:lnTo>
                    <a:lnTo>
                      <a:pt x="85" y="190"/>
                    </a:lnTo>
                    <a:lnTo>
                      <a:pt x="100" y="156"/>
                    </a:lnTo>
                    <a:lnTo>
                      <a:pt x="114" y="131"/>
                    </a:lnTo>
                    <a:lnTo>
                      <a:pt x="131" y="107"/>
                    </a:lnTo>
                    <a:lnTo>
                      <a:pt x="142" y="93"/>
                    </a:lnTo>
                    <a:lnTo>
                      <a:pt x="157" y="80"/>
                    </a:lnTo>
                    <a:lnTo>
                      <a:pt x="182" y="55"/>
                    </a:lnTo>
                    <a:lnTo>
                      <a:pt x="186" y="31"/>
                    </a:lnTo>
                    <a:lnTo>
                      <a:pt x="182" y="19"/>
                    </a:lnTo>
                    <a:lnTo>
                      <a:pt x="173" y="13"/>
                    </a:lnTo>
                    <a:lnTo>
                      <a:pt x="148" y="21"/>
                    </a:lnTo>
                    <a:lnTo>
                      <a:pt x="129" y="40"/>
                    </a:lnTo>
                    <a:lnTo>
                      <a:pt x="110" y="61"/>
                    </a:lnTo>
                    <a:lnTo>
                      <a:pt x="87" y="74"/>
                    </a:lnTo>
                    <a:lnTo>
                      <a:pt x="49" y="86"/>
                    </a:lnTo>
                    <a:lnTo>
                      <a:pt x="28" y="103"/>
                    </a:lnTo>
                    <a:lnTo>
                      <a:pt x="21" y="124"/>
                    </a:lnTo>
                    <a:lnTo>
                      <a:pt x="19" y="148"/>
                    </a:lnTo>
                    <a:lnTo>
                      <a:pt x="19" y="175"/>
                    </a:lnTo>
                    <a:lnTo>
                      <a:pt x="7" y="1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Freeform 219"/>
              <p:cNvSpPr>
                <a:spLocks/>
              </p:cNvSpPr>
              <p:nvPr/>
            </p:nvSpPr>
            <p:spPr bwMode="auto">
              <a:xfrm>
                <a:off x="3519488" y="2684463"/>
                <a:ext cx="73025" cy="219075"/>
              </a:xfrm>
              <a:custGeom>
                <a:avLst/>
                <a:gdLst>
                  <a:gd name="T0" fmla="*/ 48708457 w 93"/>
                  <a:gd name="T1" fmla="*/ 174523084 h 275"/>
                  <a:gd name="T2" fmla="*/ 44392131 w 93"/>
                  <a:gd name="T3" fmla="*/ 139618477 h 275"/>
                  <a:gd name="T4" fmla="*/ 45625703 w 93"/>
                  <a:gd name="T5" fmla="*/ 81867121 h 275"/>
                  <a:gd name="T6" fmla="*/ 40692984 w 93"/>
                  <a:gd name="T7" fmla="*/ 28558617 h 275"/>
                  <a:gd name="T8" fmla="*/ 33911084 w 93"/>
                  <a:gd name="T9" fmla="*/ 12692805 h 275"/>
                  <a:gd name="T10" fmla="*/ 22196458 w 93"/>
                  <a:gd name="T11" fmla="*/ 8249966 h 275"/>
                  <a:gd name="T12" fmla="*/ 14797379 w 93"/>
                  <a:gd name="T13" fmla="*/ 13961849 h 275"/>
                  <a:gd name="T14" fmla="*/ 14797379 w 93"/>
                  <a:gd name="T15" fmla="*/ 28558617 h 275"/>
                  <a:gd name="T16" fmla="*/ 19730098 w 93"/>
                  <a:gd name="T17" fmla="*/ 55212477 h 275"/>
                  <a:gd name="T18" fmla="*/ 16030951 w 93"/>
                  <a:gd name="T19" fmla="*/ 100905925 h 275"/>
                  <a:gd name="T20" fmla="*/ 11714623 w 93"/>
                  <a:gd name="T21" fmla="*/ 127560594 h 275"/>
                  <a:gd name="T22" fmla="*/ 6781903 w 93"/>
                  <a:gd name="T23" fmla="*/ 143426397 h 275"/>
                  <a:gd name="T24" fmla="*/ 616394 w 93"/>
                  <a:gd name="T25" fmla="*/ 145964479 h 275"/>
                  <a:gd name="T26" fmla="*/ 0 w 93"/>
                  <a:gd name="T27" fmla="*/ 133906597 h 275"/>
                  <a:gd name="T28" fmla="*/ 4316327 w 93"/>
                  <a:gd name="T29" fmla="*/ 108521790 h 275"/>
                  <a:gd name="T30" fmla="*/ 6781903 w 93"/>
                  <a:gd name="T31" fmla="*/ 55212477 h 275"/>
                  <a:gd name="T32" fmla="*/ 5549114 w 93"/>
                  <a:gd name="T33" fmla="*/ 22846730 h 275"/>
                  <a:gd name="T34" fmla="*/ 9248263 w 93"/>
                  <a:gd name="T35" fmla="*/ 6980924 h 275"/>
                  <a:gd name="T36" fmla="*/ 20962886 w 93"/>
                  <a:gd name="T37" fmla="*/ 0 h 275"/>
                  <a:gd name="T38" fmla="*/ 35143871 w 93"/>
                  <a:gd name="T39" fmla="*/ 1903961 h 275"/>
                  <a:gd name="T40" fmla="*/ 44392131 w 93"/>
                  <a:gd name="T41" fmla="*/ 13961849 h 275"/>
                  <a:gd name="T42" fmla="*/ 52407616 w 93"/>
                  <a:gd name="T43" fmla="*/ 53943436 h 275"/>
                  <a:gd name="T44" fmla="*/ 52407616 w 93"/>
                  <a:gd name="T45" fmla="*/ 98367843 h 275"/>
                  <a:gd name="T46" fmla="*/ 52407616 w 93"/>
                  <a:gd name="T47" fmla="*/ 131368514 h 275"/>
                  <a:gd name="T48" fmla="*/ 57340335 w 93"/>
                  <a:gd name="T49" fmla="*/ 173254043 h 275"/>
                  <a:gd name="T50" fmla="*/ 48708457 w 93"/>
                  <a:gd name="T51" fmla="*/ 174523084 h 275"/>
                  <a:gd name="T52" fmla="*/ 48708457 w 93"/>
                  <a:gd name="T53" fmla="*/ 174523084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3"/>
                  <a:gd name="T82" fmla="*/ 0 h 275"/>
                  <a:gd name="T83" fmla="*/ 93 w 93"/>
                  <a:gd name="T84" fmla="*/ 275 h 27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3" h="275">
                    <a:moveTo>
                      <a:pt x="79" y="275"/>
                    </a:moveTo>
                    <a:lnTo>
                      <a:pt x="72" y="220"/>
                    </a:lnTo>
                    <a:lnTo>
                      <a:pt x="74" y="129"/>
                    </a:lnTo>
                    <a:lnTo>
                      <a:pt x="66" y="45"/>
                    </a:lnTo>
                    <a:lnTo>
                      <a:pt x="55" y="20"/>
                    </a:lnTo>
                    <a:lnTo>
                      <a:pt x="36" y="13"/>
                    </a:lnTo>
                    <a:lnTo>
                      <a:pt x="24" y="22"/>
                    </a:lnTo>
                    <a:lnTo>
                      <a:pt x="24" y="45"/>
                    </a:lnTo>
                    <a:lnTo>
                      <a:pt x="32" y="87"/>
                    </a:lnTo>
                    <a:lnTo>
                      <a:pt x="26" y="159"/>
                    </a:lnTo>
                    <a:lnTo>
                      <a:pt x="19" y="201"/>
                    </a:lnTo>
                    <a:lnTo>
                      <a:pt x="11" y="226"/>
                    </a:lnTo>
                    <a:lnTo>
                      <a:pt x="1" y="230"/>
                    </a:lnTo>
                    <a:lnTo>
                      <a:pt x="0" y="211"/>
                    </a:lnTo>
                    <a:lnTo>
                      <a:pt x="7" y="171"/>
                    </a:lnTo>
                    <a:lnTo>
                      <a:pt x="11" y="87"/>
                    </a:lnTo>
                    <a:lnTo>
                      <a:pt x="9" y="36"/>
                    </a:lnTo>
                    <a:lnTo>
                      <a:pt x="15" y="11"/>
                    </a:lnTo>
                    <a:lnTo>
                      <a:pt x="34" y="0"/>
                    </a:lnTo>
                    <a:lnTo>
                      <a:pt x="57" y="3"/>
                    </a:lnTo>
                    <a:lnTo>
                      <a:pt x="72" y="22"/>
                    </a:lnTo>
                    <a:lnTo>
                      <a:pt x="85" y="85"/>
                    </a:lnTo>
                    <a:lnTo>
                      <a:pt x="85" y="155"/>
                    </a:lnTo>
                    <a:lnTo>
                      <a:pt x="85" y="207"/>
                    </a:lnTo>
                    <a:lnTo>
                      <a:pt x="93" y="273"/>
                    </a:lnTo>
                    <a:lnTo>
                      <a:pt x="79" y="2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Freeform 220"/>
              <p:cNvSpPr>
                <a:spLocks/>
              </p:cNvSpPr>
              <p:nvPr/>
            </p:nvSpPr>
            <p:spPr bwMode="auto">
              <a:xfrm>
                <a:off x="3408363" y="2678113"/>
                <a:ext cx="119063" cy="214313"/>
              </a:xfrm>
              <a:custGeom>
                <a:avLst/>
                <a:gdLst>
                  <a:gd name="T0" fmla="*/ 87370510 w 148"/>
                  <a:gd name="T1" fmla="*/ 148689548 h 270"/>
                  <a:gd name="T2" fmla="*/ 82192881 w 148"/>
                  <a:gd name="T3" fmla="*/ 117187933 h 270"/>
                  <a:gd name="T4" fmla="*/ 76368450 w 148"/>
                  <a:gd name="T5" fmla="*/ 94506459 h 270"/>
                  <a:gd name="T6" fmla="*/ 68602006 w 148"/>
                  <a:gd name="T7" fmla="*/ 70564533 h 270"/>
                  <a:gd name="T8" fmla="*/ 60188760 w 148"/>
                  <a:gd name="T9" fmla="*/ 47883071 h 270"/>
                  <a:gd name="T10" fmla="*/ 51774698 w 148"/>
                  <a:gd name="T11" fmla="*/ 28982261 h 270"/>
                  <a:gd name="T12" fmla="*/ 41420243 w 148"/>
                  <a:gd name="T13" fmla="*/ 14490733 h 270"/>
                  <a:gd name="T14" fmla="*/ 33006193 w 148"/>
                  <a:gd name="T15" fmla="*/ 8190725 h 270"/>
                  <a:gd name="T16" fmla="*/ 8413249 w 148"/>
                  <a:gd name="T17" fmla="*/ 20161294 h 270"/>
                  <a:gd name="T18" fmla="*/ 12296471 w 148"/>
                  <a:gd name="T19" fmla="*/ 32131867 h 270"/>
                  <a:gd name="T20" fmla="*/ 19415312 w 148"/>
                  <a:gd name="T21" fmla="*/ 44103227 h 270"/>
                  <a:gd name="T22" fmla="*/ 28476170 w 148"/>
                  <a:gd name="T23" fmla="*/ 70564533 h 270"/>
                  <a:gd name="T24" fmla="*/ 35595008 w 148"/>
                  <a:gd name="T25" fmla="*/ 88835898 h 270"/>
                  <a:gd name="T26" fmla="*/ 44009058 w 148"/>
                  <a:gd name="T27" fmla="*/ 110257688 h 270"/>
                  <a:gd name="T28" fmla="*/ 51774698 w 148"/>
                  <a:gd name="T29" fmla="*/ 129158499 h 270"/>
                  <a:gd name="T30" fmla="*/ 57599946 w 148"/>
                  <a:gd name="T31" fmla="*/ 147429864 h 270"/>
                  <a:gd name="T32" fmla="*/ 62777575 w 148"/>
                  <a:gd name="T33" fmla="*/ 167591152 h 270"/>
                  <a:gd name="T34" fmla="*/ 55011131 w 148"/>
                  <a:gd name="T35" fmla="*/ 170111313 h 270"/>
                  <a:gd name="T36" fmla="*/ 44009058 w 148"/>
                  <a:gd name="T37" fmla="*/ 148689548 h 270"/>
                  <a:gd name="T38" fmla="*/ 31712590 w 148"/>
                  <a:gd name="T39" fmla="*/ 111517372 h 270"/>
                  <a:gd name="T40" fmla="*/ 19415312 w 148"/>
                  <a:gd name="T41" fmla="*/ 73084694 h 270"/>
                  <a:gd name="T42" fmla="*/ 11002063 w 148"/>
                  <a:gd name="T43" fmla="*/ 46623388 h 270"/>
                  <a:gd name="T44" fmla="*/ 0 w 148"/>
                  <a:gd name="T45" fmla="*/ 20161294 h 270"/>
                  <a:gd name="T46" fmla="*/ 3883224 w 148"/>
                  <a:gd name="T47" fmla="*/ 9450408 h 270"/>
                  <a:gd name="T48" fmla="*/ 12296471 w 148"/>
                  <a:gd name="T49" fmla="*/ 2520162 h 270"/>
                  <a:gd name="T50" fmla="*/ 34300601 w 148"/>
                  <a:gd name="T51" fmla="*/ 0 h 270"/>
                  <a:gd name="T52" fmla="*/ 50480290 w 148"/>
                  <a:gd name="T53" fmla="*/ 11970569 h 270"/>
                  <a:gd name="T54" fmla="*/ 65365585 w 148"/>
                  <a:gd name="T55" fmla="*/ 37172189 h 270"/>
                  <a:gd name="T56" fmla="*/ 80898473 w 148"/>
                  <a:gd name="T57" fmla="*/ 86315737 h 270"/>
                  <a:gd name="T58" fmla="*/ 89959325 w 148"/>
                  <a:gd name="T59" fmla="*/ 117187933 h 270"/>
                  <a:gd name="T60" fmla="*/ 95783756 w 148"/>
                  <a:gd name="T61" fmla="*/ 148689548 h 270"/>
                  <a:gd name="T62" fmla="*/ 87370510 w 148"/>
                  <a:gd name="T63" fmla="*/ 148689548 h 270"/>
                  <a:gd name="T64" fmla="*/ 87370510 w 148"/>
                  <a:gd name="T65" fmla="*/ 148689548 h 27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8"/>
                  <a:gd name="T100" fmla="*/ 0 h 270"/>
                  <a:gd name="T101" fmla="*/ 148 w 148"/>
                  <a:gd name="T102" fmla="*/ 270 h 27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8" h="270">
                    <a:moveTo>
                      <a:pt x="135" y="236"/>
                    </a:moveTo>
                    <a:lnTo>
                      <a:pt x="127" y="186"/>
                    </a:lnTo>
                    <a:lnTo>
                      <a:pt x="118" y="150"/>
                    </a:lnTo>
                    <a:lnTo>
                      <a:pt x="106" y="112"/>
                    </a:lnTo>
                    <a:lnTo>
                      <a:pt x="93" y="76"/>
                    </a:lnTo>
                    <a:lnTo>
                      <a:pt x="80" y="46"/>
                    </a:lnTo>
                    <a:lnTo>
                      <a:pt x="64" y="23"/>
                    </a:lnTo>
                    <a:lnTo>
                      <a:pt x="51" y="13"/>
                    </a:lnTo>
                    <a:lnTo>
                      <a:pt x="13" y="32"/>
                    </a:lnTo>
                    <a:lnTo>
                      <a:pt x="19" y="51"/>
                    </a:lnTo>
                    <a:lnTo>
                      <a:pt x="30" y="70"/>
                    </a:lnTo>
                    <a:lnTo>
                      <a:pt x="44" y="112"/>
                    </a:lnTo>
                    <a:lnTo>
                      <a:pt x="55" y="141"/>
                    </a:lnTo>
                    <a:lnTo>
                      <a:pt x="68" y="175"/>
                    </a:lnTo>
                    <a:lnTo>
                      <a:pt x="80" y="205"/>
                    </a:lnTo>
                    <a:lnTo>
                      <a:pt x="89" y="234"/>
                    </a:lnTo>
                    <a:lnTo>
                      <a:pt x="97" y="266"/>
                    </a:lnTo>
                    <a:lnTo>
                      <a:pt x="85" y="270"/>
                    </a:lnTo>
                    <a:lnTo>
                      <a:pt x="68" y="236"/>
                    </a:lnTo>
                    <a:lnTo>
                      <a:pt x="49" y="177"/>
                    </a:lnTo>
                    <a:lnTo>
                      <a:pt x="30" y="116"/>
                    </a:lnTo>
                    <a:lnTo>
                      <a:pt x="17" y="74"/>
                    </a:lnTo>
                    <a:lnTo>
                      <a:pt x="0" y="32"/>
                    </a:lnTo>
                    <a:lnTo>
                      <a:pt x="6" y="15"/>
                    </a:lnTo>
                    <a:lnTo>
                      <a:pt x="19" y="4"/>
                    </a:lnTo>
                    <a:lnTo>
                      <a:pt x="53" y="0"/>
                    </a:lnTo>
                    <a:lnTo>
                      <a:pt x="78" y="19"/>
                    </a:lnTo>
                    <a:lnTo>
                      <a:pt x="101" y="59"/>
                    </a:lnTo>
                    <a:lnTo>
                      <a:pt x="125" y="137"/>
                    </a:lnTo>
                    <a:lnTo>
                      <a:pt x="139" y="186"/>
                    </a:lnTo>
                    <a:lnTo>
                      <a:pt x="148" y="236"/>
                    </a:lnTo>
                    <a:lnTo>
                      <a:pt x="135" y="2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Freeform 221"/>
              <p:cNvSpPr>
                <a:spLocks/>
              </p:cNvSpPr>
              <p:nvPr/>
            </p:nvSpPr>
            <p:spPr bwMode="auto">
              <a:xfrm>
                <a:off x="3286126" y="2765426"/>
                <a:ext cx="195263" cy="250825"/>
              </a:xfrm>
              <a:custGeom>
                <a:avLst/>
                <a:gdLst>
                  <a:gd name="T0" fmla="*/ 113741114 w 247"/>
                  <a:gd name="T1" fmla="*/ 114037274 h 316"/>
                  <a:gd name="T2" fmla="*/ 110616116 w 247"/>
                  <a:gd name="T3" fmla="*/ 115296955 h 316"/>
                  <a:gd name="T4" fmla="*/ 96242525 w 247"/>
                  <a:gd name="T5" fmla="*/ 116557430 h 316"/>
                  <a:gd name="T6" fmla="*/ 63119762 w 247"/>
                  <a:gd name="T7" fmla="*/ 99546555 h 316"/>
                  <a:gd name="T8" fmla="*/ 43746819 w 247"/>
                  <a:gd name="T9" fmla="*/ 91355852 h 316"/>
                  <a:gd name="T10" fmla="*/ 27498095 w 247"/>
                  <a:gd name="T11" fmla="*/ 85055067 h 316"/>
                  <a:gd name="T12" fmla="*/ 14373573 w 247"/>
                  <a:gd name="T13" fmla="*/ 87575222 h 316"/>
                  <a:gd name="T14" fmla="*/ 8124365 w 247"/>
                  <a:gd name="T15" fmla="*/ 98286081 h 316"/>
                  <a:gd name="T16" fmla="*/ 22497935 w 247"/>
                  <a:gd name="T17" fmla="*/ 111517119 h 316"/>
                  <a:gd name="T18" fmla="*/ 38122139 w 247"/>
                  <a:gd name="T19" fmla="*/ 124747339 h 316"/>
                  <a:gd name="T20" fmla="*/ 53745559 w 247"/>
                  <a:gd name="T21" fmla="*/ 136718672 h 316"/>
                  <a:gd name="T22" fmla="*/ 67494601 w 247"/>
                  <a:gd name="T23" fmla="*/ 151209366 h 316"/>
                  <a:gd name="T24" fmla="*/ 77494119 w 247"/>
                  <a:gd name="T25" fmla="*/ 161920225 h 316"/>
                  <a:gd name="T26" fmla="*/ 88118163 w 247"/>
                  <a:gd name="T27" fmla="*/ 172631083 h 316"/>
                  <a:gd name="T28" fmla="*/ 108116434 w 247"/>
                  <a:gd name="T29" fmla="*/ 191531851 h 316"/>
                  <a:gd name="T30" fmla="*/ 110616116 w 247"/>
                  <a:gd name="T31" fmla="*/ 197832636 h 316"/>
                  <a:gd name="T32" fmla="*/ 104366911 w 247"/>
                  <a:gd name="T33" fmla="*/ 199092316 h 316"/>
                  <a:gd name="T34" fmla="*/ 89993320 w 247"/>
                  <a:gd name="T35" fmla="*/ 191531851 h 316"/>
                  <a:gd name="T36" fmla="*/ 77494119 w 247"/>
                  <a:gd name="T37" fmla="*/ 183341148 h 316"/>
                  <a:gd name="T38" fmla="*/ 64369603 w 247"/>
                  <a:gd name="T39" fmla="*/ 167590772 h 316"/>
                  <a:gd name="T40" fmla="*/ 51245865 w 247"/>
                  <a:gd name="T41" fmla="*/ 151209366 h 316"/>
                  <a:gd name="T42" fmla="*/ 39371980 w 247"/>
                  <a:gd name="T43" fmla="*/ 135458197 h 316"/>
                  <a:gd name="T44" fmla="*/ 23747776 w 247"/>
                  <a:gd name="T45" fmla="*/ 122227184 h 316"/>
                  <a:gd name="T46" fmla="*/ 2499683 w 247"/>
                  <a:gd name="T47" fmla="*/ 102065917 h 316"/>
                  <a:gd name="T48" fmla="*/ 0 w 247"/>
                  <a:gd name="T49" fmla="*/ 86315541 h 316"/>
                  <a:gd name="T50" fmla="*/ 15623414 w 247"/>
                  <a:gd name="T51" fmla="*/ 78124838 h 316"/>
                  <a:gd name="T52" fmla="*/ 44996660 w 247"/>
                  <a:gd name="T53" fmla="*/ 78124838 h 316"/>
                  <a:gd name="T54" fmla="*/ 84368640 w 247"/>
                  <a:gd name="T55" fmla="*/ 94506245 h 316"/>
                  <a:gd name="T56" fmla="*/ 71244124 w 247"/>
                  <a:gd name="T57" fmla="*/ 76864364 h 316"/>
                  <a:gd name="T58" fmla="*/ 61869921 w 247"/>
                  <a:gd name="T59" fmla="*/ 63634144 h 316"/>
                  <a:gd name="T60" fmla="*/ 53745559 w 247"/>
                  <a:gd name="T61" fmla="*/ 49143437 h 316"/>
                  <a:gd name="T62" fmla="*/ 41871662 w 247"/>
                  <a:gd name="T63" fmla="*/ 20791486 h 316"/>
                  <a:gd name="T64" fmla="*/ 42496978 w 247"/>
                  <a:gd name="T65" fmla="*/ 1260475 h 316"/>
                  <a:gd name="T66" fmla="*/ 67494601 w 247"/>
                  <a:gd name="T67" fmla="*/ 0 h 316"/>
                  <a:gd name="T68" fmla="*/ 84368640 w 247"/>
                  <a:gd name="T69" fmla="*/ 10710861 h 316"/>
                  <a:gd name="T70" fmla="*/ 101241889 w 247"/>
                  <a:gd name="T71" fmla="*/ 26461246 h 316"/>
                  <a:gd name="T72" fmla="*/ 118740478 w 247"/>
                  <a:gd name="T73" fmla="*/ 44732570 h 316"/>
                  <a:gd name="T74" fmla="*/ 133114835 w 247"/>
                  <a:gd name="T75" fmla="*/ 62373669 h 316"/>
                  <a:gd name="T76" fmla="*/ 144988720 w 247"/>
                  <a:gd name="T77" fmla="*/ 76864364 h 316"/>
                  <a:gd name="T78" fmla="*/ 153113082 w 247"/>
                  <a:gd name="T79" fmla="*/ 86315541 h 316"/>
                  <a:gd name="T80" fmla="*/ 154362923 w 247"/>
                  <a:gd name="T81" fmla="*/ 92615533 h 316"/>
                  <a:gd name="T82" fmla="*/ 148738243 w 247"/>
                  <a:gd name="T83" fmla="*/ 93876007 h 316"/>
                  <a:gd name="T84" fmla="*/ 135614517 w 247"/>
                  <a:gd name="T85" fmla="*/ 83795386 h 316"/>
                  <a:gd name="T86" fmla="*/ 119990319 w 247"/>
                  <a:gd name="T87" fmla="*/ 64893825 h 316"/>
                  <a:gd name="T88" fmla="*/ 111865957 w 247"/>
                  <a:gd name="T89" fmla="*/ 54182966 h 316"/>
                  <a:gd name="T90" fmla="*/ 104366911 w 247"/>
                  <a:gd name="T91" fmla="*/ 43472889 h 316"/>
                  <a:gd name="T92" fmla="*/ 91243161 w 247"/>
                  <a:gd name="T93" fmla="*/ 27721720 h 316"/>
                  <a:gd name="T94" fmla="*/ 83118799 w 247"/>
                  <a:gd name="T95" fmla="*/ 19531011 h 316"/>
                  <a:gd name="T96" fmla="*/ 71244124 w 247"/>
                  <a:gd name="T97" fmla="*/ 8820150 h 316"/>
                  <a:gd name="T98" fmla="*/ 59370239 w 247"/>
                  <a:gd name="T99" fmla="*/ 2520156 h 316"/>
                  <a:gd name="T100" fmla="*/ 48746183 w 247"/>
                  <a:gd name="T101" fmla="*/ 6299993 h 316"/>
                  <a:gd name="T102" fmla="*/ 48746183 w 247"/>
                  <a:gd name="T103" fmla="*/ 21421723 h 316"/>
                  <a:gd name="T104" fmla="*/ 56870557 w 247"/>
                  <a:gd name="T105" fmla="*/ 37172104 h 316"/>
                  <a:gd name="T106" fmla="*/ 64369603 w 247"/>
                  <a:gd name="T107" fmla="*/ 49143437 h 316"/>
                  <a:gd name="T108" fmla="*/ 71244124 w 247"/>
                  <a:gd name="T109" fmla="*/ 61113989 h 316"/>
                  <a:gd name="T110" fmla="*/ 79368486 w 247"/>
                  <a:gd name="T111" fmla="*/ 73084528 h 316"/>
                  <a:gd name="T112" fmla="*/ 88118163 w 247"/>
                  <a:gd name="T113" fmla="*/ 85055067 h 316"/>
                  <a:gd name="T114" fmla="*/ 101867205 w 247"/>
                  <a:gd name="T115" fmla="*/ 99546555 h 316"/>
                  <a:gd name="T116" fmla="*/ 113741114 w 247"/>
                  <a:gd name="T117" fmla="*/ 114037274 h 316"/>
                  <a:gd name="T118" fmla="*/ 113741114 w 247"/>
                  <a:gd name="T119" fmla="*/ 114037274 h 3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47"/>
                  <a:gd name="T181" fmla="*/ 0 h 316"/>
                  <a:gd name="T182" fmla="*/ 247 w 247"/>
                  <a:gd name="T183" fmla="*/ 316 h 31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47" h="316">
                    <a:moveTo>
                      <a:pt x="182" y="181"/>
                    </a:moveTo>
                    <a:lnTo>
                      <a:pt x="177" y="183"/>
                    </a:lnTo>
                    <a:lnTo>
                      <a:pt x="154" y="185"/>
                    </a:lnTo>
                    <a:lnTo>
                      <a:pt x="101" y="158"/>
                    </a:lnTo>
                    <a:lnTo>
                      <a:pt x="70" y="145"/>
                    </a:lnTo>
                    <a:lnTo>
                      <a:pt x="44" y="135"/>
                    </a:lnTo>
                    <a:lnTo>
                      <a:pt x="23" y="139"/>
                    </a:lnTo>
                    <a:lnTo>
                      <a:pt x="13" y="156"/>
                    </a:lnTo>
                    <a:lnTo>
                      <a:pt x="36" y="177"/>
                    </a:lnTo>
                    <a:lnTo>
                      <a:pt x="61" y="198"/>
                    </a:lnTo>
                    <a:lnTo>
                      <a:pt x="86" y="217"/>
                    </a:lnTo>
                    <a:lnTo>
                      <a:pt x="108" y="240"/>
                    </a:lnTo>
                    <a:lnTo>
                      <a:pt x="124" y="257"/>
                    </a:lnTo>
                    <a:lnTo>
                      <a:pt x="141" y="274"/>
                    </a:lnTo>
                    <a:lnTo>
                      <a:pt x="173" y="304"/>
                    </a:lnTo>
                    <a:lnTo>
                      <a:pt x="177" y="314"/>
                    </a:lnTo>
                    <a:lnTo>
                      <a:pt x="167" y="316"/>
                    </a:lnTo>
                    <a:lnTo>
                      <a:pt x="144" y="304"/>
                    </a:lnTo>
                    <a:lnTo>
                      <a:pt x="124" y="291"/>
                    </a:lnTo>
                    <a:lnTo>
                      <a:pt x="103" y="266"/>
                    </a:lnTo>
                    <a:lnTo>
                      <a:pt x="82" y="240"/>
                    </a:lnTo>
                    <a:lnTo>
                      <a:pt x="63" y="215"/>
                    </a:lnTo>
                    <a:lnTo>
                      <a:pt x="38" y="194"/>
                    </a:lnTo>
                    <a:lnTo>
                      <a:pt x="4" y="162"/>
                    </a:lnTo>
                    <a:lnTo>
                      <a:pt x="0" y="137"/>
                    </a:lnTo>
                    <a:lnTo>
                      <a:pt x="25" y="124"/>
                    </a:lnTo>
                    <a:lnTo>
                      <a:pt x="72" y="124"/>
                    </a:lnTo>
                    <a:lnTo>
                      <a:pt x="135" y="150"/>
                    </a:lnTo>
                    <a:lnTo>
                      <a:pt x="114" y="122"/>
                    </a:lnTo>
                    <a:lnTo>
                      <a:pt x="99" y="101"/>
                    </a:lnTo>
                    <a:lnTo>
                      <a:pt x="86" y="78"/>
                    </a:lnTo>
                    <a:lnTo>
                      <a:pt x="67" y="33"/>
                    </a:lnTo>
                    <a:lnTo>
                      <a:pt x="68" y="2"/>
                    </a:lnTo>
                    <a:lnTo>
                      <a:pt x="108" y="0"/>
                    </a:lnTo>
                    <a:lnTo>
                      <a:pt x="135" y="17"/>
                    </a:lnTo>
                    <a:lnTo>
                      <a:pt x="162" y="42"/>
                    </a:lnTo>
                    <a:lnTo>
                      <a:pt x="190" y="71"/>
                    </a:lnTo>
                    <a:lnTo>
                      <a:pt x="213" y="99"/>
                    </a:lnTo>
                    <a:lnTo>
                      <a:pt x="232" y="122"/>
                    </a:lnTo>
                    <a:lnTo>
                      <a:pt x="245" y="137"/>
                    </a:lnTo>
                    <a:lnTo>
                      <a:pt x="247" y="147"/>
                    </a:lnTo>
                    <a:lnTo>
                      <a:pt x="238" y="149"/>
                    </a:lnTo>
                    <a:lnTo>
                      <a:pt x="217" y="133"/>
                    </a:lnTo>
                    <a:lnTo>
                      <a:pt x="192" y="103"/>
                    </a:lnTo>
                    <a:lnTo>
                      <a:pt x="179" y="86"/>
                    </a:lnTo>
                    <a:lnTo>
                      <a:pt x="167" y="69"/>
                    </a:lnTo>
                    <a:lnTo>
                      <a:pt x="146" y="44"/>
                    </a:lnTo>
                    <a:lnTo>
                      <a:pt x="133" y="31"/>
                    </a:lnTo>
                    <a:lnTo>
                      <a:pt x="114" y="14"/>
                    </a:lnTo>
                    <a:lnTo>
                      <a:pt x="95" y="4"/>
                    </a:lnTo>
                    <a:lnTo>
                      <a:pt x="78" y="10"/>
                    </a:lnTo>
                    <a:lnTo>
                      <a:pt x="78" y="34"/>
                    </a:lnTo>
                    <a:lnTo>
                      <a:pt x="91" y="59"/>
                    </a:lnTo>
                    <a:lnTo>
                      <a:pt x="103" y="78"/>
                    </a:lnTo>
                    <a:lnTo>
                      <a:pt x="114" y="97"/>
                    </a:lnTo>
                    <a:lnTo>
                      <a:pt x="127" y="116"/>
                    </a:lnTo>
                    <a:lnTo>
                      <a:pt x="141" y="135"/>
                    </a:lnTo>
                    <a:lnTo>
                      <a:pt x="163" y="158"/>
                    </a:lnTo>
                    <a:lnTo>
                      <a:pt x="182" y="1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Freeform 222"/>
              <p:cNvSpPr>
                <a:spLocks/>
              </p:cNvSpPr>
              <p:nvPr/>
            </p:nvSpPr>
            <p:spPr bwMode="auto">
              <a:xfrm>
                <a:off x="3429001" y="2913063"/>
                <a:ext cx="163513" cy="201613"/>
              </a:xfrm>
              <a:custGeom>
                <a:avLst/>
                <a:gdLst>
                  <a:gd name="T0" fmla="*/ 55533605 w 207"/>
                  <a:gd name="T1" fmla="*/ 7041255 h 252"/>
                  <a:gd name="T2" fmla="*/ 6863597 w 207"/>
                  <a:gd name="T3" fmla="*/ 70409348 h 252"/>
                  <a:gd name="T4" fmla="*/ 9359737 w 207"/>
                  <a:gd name="T5" fmla="*/ 89611381 h 252"/>
                  <a:gd name="T6" fmla="*/ 17471405 w 207"/>
                  <a:gd name="T7" fmla="*/ 109454281 h 252"/>
                  <a:gd name="T8" fmla="*/ 31822634 w 207"/>
                  <a:gd name="T9" fmla="*/ 124816068 h 252"/>
                  <a:gd name="T10" fmla="*/ 46173858 w 207"/>
                  <a:gd name="T11" fmla="*/ 139537814 h 252"/>
                  <a:gd name="T12" fmla="*/ 68636758 w 207"/>
                  <a:gd name="T13" fmla="*/ 148499189 h 252"/>
                  <a:gd name="T14" fmla="*/ 88603507 w 207"/>
                  <a:gd name="T15" fmla="*/ 136977649 h 252"/>
                  <a:gd name="T16" fmla="*/ 105450895 w 207"/>
                  <a:gd name="T17" fmla="*/ 119055698 h 252"/>
                  <a:gd name="T18" fmla="*/ 121674223 w 207"/>
                  <a:gd name="T19" fmla="*/ 103053045 h 252"/>
                  <a:gd name="T20" fmla="*/ 129161853 w 207"/>
                  <a:gd name="T21" fmla="*/ 108174199 h 252"/>
                  <a:gd name="T22" fmla="*/ 124170363 w 207"/>
                  <a:gd name="T23" fmla="*/ 119055698 h 252"/>
                  <a:gd name="T24" fmla="*/ 114810629 w 207"/>
                  <a:gd name="T25" fmla="*/ 131217279 h 252"/>
                  <a:gd name="T26" fmla="*/ 102954730 w 207"/>
                  <a:gd name="T27" fmla="*/ 142097978 h 252"/>
                  <a:gd name="T28" fmla="*/ 88603507 w 207"/>
                  <a:gd name="T29" fmla="*/ 151699395 h 252"/>
                  <a:gd name="T30" fmla="*/ 56781675 w 207"/>
                  <a:gd name="T31" fmla="*/ 161300812 h 252"/>
                  <a:gd name="T32" fmla="*/ 31822634 w 207"/>
                  <a:gd name="T33" fmla="*/ 154259559 h 252"/>
                  <a:gd name="T34" fmla="*/ 16223335 w 207"/>
                  <a:gd name="T35" fmla="*/ 136977649 h 252"/>
                  <a:gd name="T36" fmla="*/ 5615526 w 207"/>
                  <a:gd name="T37" fmla="*/ 115214651 h 252"/>
                  <a:gd name="T38" fmla="*/ 0 w 207"/>
                  <a:gd name="T39" fmla="*/ 69129266 h 252"/>
                  <a:gd name="T40" fmla="*/ 5615526 w 207"/>
                  <a:gd name="T41" fmla="*/ 49926420 h 252"/>
                  <a:gd name="T42" fmla="*/ 11855087 w 207"/>
                  <a:gd name="T43" fmla="*/ 38404880 h 252"/>
                  <a:gd name="T44" fmla="*/ 17471405 w 207"/>
                  <a:gd name="T45" fmla="*/ 27523381 h 252"/>
                  <a:gd name="T46" fmla="*/ 25583069 w 207"/>
                  <a:gd name="T47" fmla="*/ 17921958 h 252"/>
                  <a:gd name="T48" fmla="*/ 34317984 w 207"/>
                  <a:gd name="T49" fmla="*/ 9601420 h 252"/>
                  <a:gd name="T50" fmla="*/ 50541313 w 207"/>
                  <a:gd name="T51" fmla="*/ 0 h 252"/>
                  <a:gd name="T52" fmla="*/ 56781675 w 207"/>
                  <a:gd name="T53" fmla="*/ 640041 h 252"/>
                  <a:gd name="T54" fmla="*/ 55533605 w 207"/>
                  <a:gd name="T55" fmla="*/ 7041255 h 252"/>
                  <a:gd name="T56" fmla="*/ 55533605 w 207"/>
                  <a:gd name="T57" fmla="*/ 7041255 h 25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7"/>
                  <a:gd name="T88" fmla="*/ 0 h 252"/>
                  <a:gd name="T89" fmla="*/ 207 w 207"/>
                  <a:gd name="T90" fmla="*/ 252 h 25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7" h="252">
                    <a:moveTo>
                      <a:pt x="89" y="11"/>
                    </a:moveTo>
                    <a:lnTo>
                      <a:pt x="11" y="110"/>
                    </a:lnTo>
                    <a:lnTo>
                      <a:pt x="15" y="140"/>
                    </a:lnTo>
                    <a:lnTo>
                      <a:pt x="28" y="171"/>
                    </a:lnTo>
                    <a:lnTo>
                      <a:pt x="51" y="195"/>
                    </a:lnTo>
                    <a:lnTo>
                      <a:pt x="74" y="218"/>
                    </a:lnTo>
                    <a:lnTo>
                      <a:pt x="110" y="232"/>
                    </a:lnTo>
                    <a:lnTo>
                      <a:pt x="142" y="214"/>
                    </a:lnTo>
                    <a:lnTo>
                      <a:pt x="169" y="186"/>
                    </a:lnTo>
                    <a:lnTo>
                      <a:pt x="195" y="161"/>
                    </a:lnTo>
                    <a:lnTo>
                      <a:pt x="207" y="169"/>
                    </a:lnTo>
                    <a:lnTo>
                      <a:pt x="199" y="186"/>
                    </a:lnTo>
                    <a:lnTo>
                      <a:pt x="184" y="205"/>
                    </a:lnTo>
                    <a:lnTo>
                      <a:pt x="165" y="222"/>
                    </a:lnTo>
                    <a:lnTo>
                      <a:pt x="142" y="237"/>
                    </a:lnTo>
                    <a:lnTo>
                      <a:pt x="91" y="252"/>
                    </a:lnTo>
                    <a:lnTo>
                      <a:pt x="51" y="241"/>
                    </a:lnTo>
                    <a:lnTo>
                      <a:pt x="26" y="214"/>
                    </a:lnTo>
                    <a:lnTo>
                      <a:pt x="9" y="180"/>
                    </a:lnTo>
                    <a:lnTo>
                      <a:pt x="0" y="108"/>
                    </a:lnTo>
                    <a:lnTo>
                      <a:pt x="9" y="78"/>
                    </a:lnTo>
                    <a:lnTo>
                      <a:pt x="19" y="60"/>
                    </a:lnTo>
                    <a:lnTo>
                      <a:pt x="28" y="43"/>
                    </a:lnTo>
                    <a:lnTo>
                      <a:pt x="41" y="28"/>
                    </a:lnTo>
                    <a:lnTo>
                      <a:pt x="55" y="15"/>
                    </a:lnTo>
                    <a:lnTo>
                      <a:pt x="81" y="0"/>
                    </a:lnTo>
                    <a:lnTo>
                      <a:pt x="91" y="1"/>
                    </a:lnTo>
                    <a:lnTo>
                      <a:pt x="8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Freeform 223"/>
              <p:cNvSpPr>
                <a:spLocks/>
              </p:cNvSpPr>
              <p:nvPr/>
            </p:nvSpPr>
            <p:spPr bwMode="auto">
              <a:xfrm>
                <a:off x="3502026" y="2870201"/>
                <a:ext cx="73025" cy="26988"/>
              </a:xfrm>
              <a:custGeom>
                <a:avLst/>
                <a:gdLst>
                  <a:gd name="T0" fmla="*/ 46365255 w 91"/>
                  <a:gd name="T1" fmla="*/ 16053233 h 35"/>
                  <a:gd name="T2" fmla="*/ 25758563 w 91"/>
                  <a:gd name="T3" fmla="*/ 12486189 h 35"/>
                  <a:gd name="T4" fmla="*/ 5795456 w 91"/>
                  <a:gd name="T5" fmla="*/ 20810058 h 35"/>
                  <a:gd name="T6" fmla="*/ 0 w 91"/>
                  <a:gd name="T7" fmla="*/ 19621045 h 35"/>
                  <a:gd name="T8" fmla="*/ 1287968 w 91"/>
                  <a:gd name="T9" fmla="*/ 13675205 h 35"/>
                  <a:gd name="T10" fmla="*/ 13523269 w 91"/>
                  <a:gd name="T11" fmla="*/ 7134856 h 35"/>
                  <a:gd name="T12" fmla="*/ 27690120 w 91"/>
                  <a:gd name="T13" fmla="*/ 0 h 35"/>
                  <a:gd name="T14" fmla="*/ 56024626 w 91"/>
                  <a:gd name="T15" fmla="*/ 3567814 h 35"/>
                  <a:gd name="T16" fmla="*/ 58600562 w 91"/>
                  <a:gd name="T17" fmla="*/ 14864219 h 35"/>
                  <a:gd name="T18" fmla="*/ 46365255 w 91"/>
                  <a:gd name="T19" fmla="*/ 16053233 h 35"/>
                  <a:gd name="T20" fmla="*/ 46365255 w 91"/>
                  <a:gd name="T21" fmla="*/ 16053233 h 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1"/>
                  <a:gd name="T34" fmla="*/ 0 h 35"/>
                  <a:gd name="T35" fmla="*/ 91 w 91"/>
                  <a:gd name="T36" fmla="*/ 35 h 3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1" h="35">
                    <a:moveTo>
                      <a:pt x="72" y="27"/>
                    </a:moveTo>
                    <a:lnTo>
                      <a:pt x="40" y="21"/>
                    </a:lnTo>
                    <a:lnTo>
                      <a:pt x="9" y="35"/>
                    </a:lnTo>
                    <a:lnTo>
                      <a:pt x="0" y="33"/>
                    </a:lnTo>
                    <a:lnTo>
                      <a:pt x="2" y="23"/>
                    </a:lnTo>
                    <a:lnTo>
                      <a:pt x="21" y="12"/>
                    </a:lnTo>
                    <a:lnTo>
                      <a:pt x="43" y="0"/>
                    </a:lnTo>
                    <a:lnTo>
                      <a:pt x="87" y="6"/>
                    </a:lnTo>
                    <a:lnTo>
                      <a:pt x="91" y="25"/>
                    </a:lnTo>
                    <a:lnTo>
                      <a:pt x="7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Freeform 224"/>
              <p:cNvSpPr>
                <a:spLocks/>
              </p:cNvSpPr>
              <p:nvPr/>
            </p:nvSpPr>
            <p:spPr bwMode="auto">
              <a:xfrm>
                <a:off x="5122863" y="3778251"/>
                <a:ext cx="117475" cy="50800"/>
              </a:xfrm>
              <a:custGeom>
                <a:avLst/>
                <a:gdLst>
                  <a:gd name="T0" fmla="*/ 0 w 148"/>
                  <a:gd name="T1" fmla="*/ 38480603 h 65"/>
                  <a:gd name="T2" fmla="*/ 3150393 w 148"/>
                  <a:gd name="T3" fmla="*/ 24432450 h 65"/>
                  <a:gd name="T4" fmla="*/ 13860463 w 148"/>
                  <a:gd name="T5" fmla="*/ 12826609 h 65"/>
                  <a:gd name="T6" fmla="*/ 27091482 w 148"/>
                  <a:gd name="T7" fmla="*/ 3664634 h 65"/>
                  <a:gd name="T8" fmla="*/ 41582970 w 148"/>
                  <a:gd name="T9" fmla="*/ 0 h 65"/>
                  <a:gd name="T10" fmla="*/ 73714763 w 148"/>
                  <a:gd name="T11" fmla="*/ 4886178 h 65"/>
                  <a:gd name="T12" fmla="*/ 86945776 w 148"/>
                  <a:gd name="T13" fmla="*/ 14048153 h 65"/>
                  <a:gd name="T14" fmla="*/ 93245768 w 148"/>
                  <a:gd name="T15" fmla="*/ 28097088 h 65"/>
                  <a:gd name="T16" fmla="*/ 85055065 w 148"/>
                  <a:gd name="T17" fmla="*/ 29318632 h 65"/>
                  <a:gd name="T18" fmla="*/ 76234918 w 148"/>
                  <a:gd name="T19" fmla="*/ 18935111 h 65"/>
                  <a:gd name="T20" fmla="*/ 68044215 w 148"/>
                  <a:gd name="T21" fmla="*/ 10383518 h 65"/>
                  <a:gd name="T22" fmla="*/ 42842651 w 148"/>
                  <a:gd name="T23" fmla="*/ 7329267 h 65"/>
                  <a:gd name="T24" fmla="*/ 18900773 w 148"/>
                  <a:gd name="T25" fmla="*/ 18935111 h 65"/>
                  <a:gd name="T26" fmla="*/ 8190706 w 148"/>
                  <a:gd name="T27" fmla="*/ 39702147 h 65"/>
                  <a:gd name="T28" fmla="*/ 0 w 148"/>
                  <a:gd name="T29" fmla="*/ 38480603 h 65"/>
                  <a:gd name="T30" fmla="*/ 0 w 148"/>
                  <a:gd name="T31" fmla="*/ 38480603 h 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8"/>
                  <a:gd name="T49" fmla="*/ 0 h 65"/>
                  <a:gd name="T50" fmla="*/ 148 w 148"/>
                  <a:gd name="T51" fmla="*/ 65 h 6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8" h="65">
                    <a:moveTo>
                      <a:pt x="0" y="63"/>
                    </a:moveTo>
                    <a:lnTo>
                      <a:pt x="5" y="40"/>
                    </a:lnTo>
                    <a:lnTo>
                      <a:pt x="22" y="21"/>
                    </a:lnTo>
                    <a:lnTo>
                      <a:pt x="43" y="6"/>
                    </a:lnTo>
                    <a:lnTo>
                      <a:pt x="66" y="0"/>
                    </a:lnTo>
                    <a:lnTo>
                      <a:pt x="117" y="8"/>
                    </a:lnTo>
                    <a:lnTo>
                      <a:pt x="138" y="23"/>
                    </a:lnTo>
                    <a:lnTo>
                      <a:pt x="148" y="46"/>
                    </a:lnTo>
                    <a:lnTo>
                      <a:pt x="135" y="48"/>
                    </a:lnTo>
                    <a:lnTo>
                      <a:pt x="121" y="31"/>
                    </a:lnTo>
                    <a:lnTo>
                      <a:pt x="108" y="17"/>
                    </a:lnTo>
                    <a:lnTo>
                      <a:pt x="68" y="12"/>
                    </a:lnTo>
                    <a:lnTo>
                      <a:pt x="30" y="31"/>
                    </a:lnTo>
                    <a:lnTo>
                      <a:pt x="13" y="6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Freeform 225"/>
              <p:cNvSpPr>
                <a:spLocks/>
              </p:cNvSpPr>
              <p:nvPr/>
            </p:nvSpPr>
            <p:spPr bwMode="auto">
              <a:xfrm>
                <a:off x="5135563" y="3846513"/>
                <a:ext cx="153988" cy="138113"/>
              </a:xfrm>
              <a:custGeom>
                <a:avLst/>
                <a:gdLst>
                  <a:gd name="T0" fmla="*/ 5670568 w 194"/>
                  <a:gd name="T1" fmla="*/ 1245385 h 175"/>
                  <a:gd name="T2" fmla="*/ 33392379 w 194"/>
                  <a:gd name="T3" fmla="*/ 18686294 h 175"/>
                  <a:gd name="T4" fmla="*/ 50403285 w 194"/>
                  <a:gd name="T5" fmla="*/ 39240664 h 175"/>
                  <a:gd name="T6" fmla="*/ 64264595 w 194"/>
                  <a:gd name="T7" fmla="*/ 64778156 h 175"/>
                  <a:gd name="T8" fmla="*/ 73084770 w 194"/>
                  <a:gd name="T9" fmla="*/ 77857847 h 175"/>
                  <a:gd name="T10" fmla="*/ 80015816 w 194"/>
                  <a:gd name="T11" fmla="*/ 89692154 h 175"/>
                  <a:gd name="T12" fmla="*/ 88205752 w 194"/>
                  <a:gd name="T13" fmla="*/ 97166827 h 175"/>
                  <a:gd name="T14" fmla="*/ 98286407 w 194"/>
                  <a:gd name="T15" fmla="*/ 100281077 h 175"/>
                  <a:gd name="T16" fmla="*/ 107737641 w 194"/>
                  <a:gd name="T17" fmla="*/ 98412211 h 175"/>
                  <a:gd name="T18" fmla="*/ 108997325 w 194"/>
                  <a:gd name="T19" fmla="*/ 89692154 h 175"/>
                  <a:gd name="T20" fmla="*/ 103956973 w 194"/>
                  <a:gd name="T21" fmla="*/ 68515098 h 175"/>
                  <a:gd name="T22" fmla="*/ 105217477 w 194"/>
                  <a:gd name="T23" fmla="*/ 41108741 h 175"/>
                  <a:gd name="T24" fmla="*/ 112147728 w 194"/>
                  <a:gd name="T25" fmla="*/ 41108741 h 175"/>
                  <a:gd name="T26" fmla="*/ 115927577 w 194"/>
                  <a:gd name="T27" fmla="*/ 64154675 h 175"/>
                  <a:gd name="T28" fmla="*/ 122228383 w 194"/>
                  <a:gd name="T29" fmla="*/ 86577904 h 175"/>
                  <a:gd name="T30" fmla="*/ 120967904 w 194"/>
                  <a:gd name="T31" fmla="*/ 95920654 h 175"/>
                  <a:gd name="T32" fmla="*/ 114667892 w 194"/>
                  <a:gd name="T33" fmla="*/ 102772634 h 175"/>
                  <a:gd name="T34" fmla="*/ 95766243 w 194"/>
                  <a:gd name="T35" fmla="*/ 109001159 h 175"/>
                  <a:gd name="T36" fmla="*/ 74975488 w 194"/>
                  <a:gd name="T37" fmla="*/ 95920654 h 175"/>
                  <a:gd name="T38" fmla="*/ 59853713 w 194"/>
                  <a:gd name="T39" fmla="*/ 72252040 h 175"/>
                  <a:gd name="T40" fmla="*/ 45362958 w 194"/>
                  <a:gd name="T41" fmla="*/ 46091856 h 175"/>
                  <a:gd name="T42" fmla="*/ 38432706 w 194"/>
                  <a:gd name="T43" fmla="*/ 34257549 h 175"/>
                  <a:gd name="T44" fmla="*/ 28352052 w 194"/>
                  <a:gd name="T45" fmla="*/ 24914793 h 175"/>
                  <a:gd name="T46" fmla="*/ 13231064 w 194"/>
                  <a:gd name="T47" fmla="*/ 16194736 h 175"/>
                  <a:gd name="T48" fmla="*/ 0 w 194"/>
                  <a:gd name="T49" fmla="*/ 5605809 h 175"/>
                  <a:gd name="T50" fmla="*/ 1260479 w 194"/>
                  <a:gd name="T51" fmla="*/ 0 h 175"/>
                  <a:gd name="T52" fmla="*/ 5670568 w 194"/>
                  <a:gd name="T53" fmla="*/ 1245385 h 175"/>
                  <a:gd name="T54" fmla="*/ 5670568 w 194"/>
                  <a:gd name="T55" fmla="*/ 1245385 h 17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94"/>
                  <a:gd name="T85" fmla="*/ 0 h 175"/>
                  <a:gd name="T86" fmla="*/ 194 w 194"/>
                  <a:gd name="T87" fmla="*/ 175 h 17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94" h="175">
                    <a:moveTo>
                      <a:pt x="9" y="2"/>
                    </a:moveTo>
                    <a:lnTo>
                      <a:pt x="53" y="30"/>
                    </a:lnTo>
                    <a:lnTo>
                      <a:pt x="80" y="63"/>
                    </a:lnTo>
                    <a:lnTo>
                      <a:pt x="102" y="104"/>
                    </a:lnTo>
                    <a:lnTo>
                      <a:pt x="116" y="125"/>
                    </a:lnTo>
                    <a:lnTo>
                      <a:pt x="127" y="144"/>
                    </a:lnTo>
                    <a:lnTo>
                      <a:pt x="140" y="156"/>
                    </a:lnTo>
                    <a:lnTo>
                      <a:pt x="156" y="161"/>
                    </a:lnTo>
                    <a:lnTo>
                      <a:pt x="171" y="158"/>
                    </a:lnTo>
                    <a:lnTo>
                      <a:pt x="173" y="144"/>
                    </a:lnTo>
                    <a:lnTo>
                      <a:pt x="165" y="110"/>
                    </a:lnTo>
                    <a:lnTo>
                      <a:pt x="167" y="66"/>
                    </a:lnTo>
                    <a:lnTo>
                      <a:pt x="178" y="66"/>
                    </a:lnTo>
                    <a:lnTo>
                      <a:pt x="184" y="103"/>
                    </a:lnTo>
                    <a:lnTo>
                      <a:pt x="194" y="139"/>
                    </a:lnTo>
                    <a:lnTo>
                      <a:pt x="192" y="154"/>
                    </a:lnTo>
                    <a:lnTo>
                      <a:pt x="182" y="165"/>
                    </a:lnTo>
                    <a:lnTo>
                      <a:pt x="152" y="175"/>
                    </a:lnTo>
                    <a:lnTo>
                      <a:pt x="119" y="154"/>
                    </a:lnTo>
                    <a:lnTo>
                      <a:pt x="95" y="116"/>
                    </a:lnTo>
                    <a:lnTo>
                      <a:pt x="72" y="74"/>
                    </a:lnTo>
                    <a:lnTo>
                      <a:pt x="61" y="55"/>
                    </a:lnTo>
                    <a:lnTo>
                      <a:pt x="45" y="40"/>
                    </a:lnTo>
                    <a:lnTo>
                      <a:pt x="21" y="26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Freeform 226"/>
              <p:cNvSpPr>
                <a:spLocks/>
              </p:cNvSpPr>
              <p:nvPr/>
            </p:nvSpPr>
            <p:spPr bwMode="auto">
              <a:xfrm>
                <a:off x="5341938" y="3808413"/>
                <a:ext cx="209550" cy="95250"/>
              </a:xfrm>
              <a:custGeom>
                <a:avLst/>
                <a:gdLst>
                  <a:gd name="T0" fmla="*/ 5040312 w 264"/>
                  <a:gd name="T1" fmla="*/ 0 h 120"/>
                  <a:gd name="T2" fmla="*/ 68044212 w 264"/>
                  <a:gd name="T3" fmla="*/ 5040313 h 120"/>
                  <a:gd name="T4" fmla="*/ 116557421 w 264"/>
                  <a:gd name="T5" fmla="*/ 17010858 h 120"/>
                  <a:gd name="T6" fmla="*/ 146169045 w 264"/>
                  <a:gd name="T7" fmla="*/ 32762035 h 120"/>
                  <a:gd name="T8" fmla="*/ 163179893 w 264"/>
                  <a:gd name="T9" fmla="*/ 50403125 h 120"/>
                  <a:gd name="T10" fmla="*/ 166330285 w 264"/>
                  <a:gd name="T11" fmla="*/ 66154308 h 120"/>
                  <a:gd name="T12" fmla="*/ 156879902 w 264"/>
                  <a:gd name="T13" fmla="*/ 75604693 h 120"/>
                  <a:gd name="T14" fmla="*/ 110256636 w 264"/>
                  <a:gd name="T15" fmla="*/ 69934145 h 120"/>
                  <a:gd name="T16" fmla="*/ 105216326 w 264"/>
                  <a:gd name="T17" fmla="*/ 64893833 h 120"/>
                  <a:gd name="T18" fmla="*/ 110256636 w 264"/>
                  <a:gd name="T19" fmla="*/ 61113997 h 120"/>
                  <a:gd name="T20" fmla="*/ 135458187 w 264"/>
                  <a:gd name="T21" fmla="*/ 67413989 h 120"/>
                  <a:gd name="T22" fmla="*/ 159400057 w 264"/>
                  <a:gd name="T23" fmla="*/ 63634152 h 120"/>
                  <a:gd name="T24" fmla="*/ 158139583 w 264"/>
                  <a:gd name="T25" fmla="*/ 52923293 h 120"/>
                  <a:gd name="T26" fmla="*/ 149948880 w 264"/>
                  <a:gd name="T27" fmla="*/ 44732576 h 120"/>
                  <a:gd name="T28" fmla="*/ 134198506 w 264"/>
                  <a:gd name="T29" fmla="*/ 34022510 h 120"/>
                  <a:gd name="T30" fmla="*/ 116557421 w 264"/>
                  <a:gd name="T31" fmla="*/ 25201562 h 120"/>
                  <a:gd name="T32" fmla="*/ 80014750 w 264"/>
                  <a:gd name="T33" fmla="*/ 14490703 h 120"/>
                  <a:gd name="T34" fmla="*/ 5040312 w 264"/>
                  <a:gd name="T35" fmla="*/ 8820945 h 120"/>
                  <a:gd name="T36" fmla="*/ 0 w 264"/>
                  <a:gd name="T37" fmla="*/ 3780632 h 120"/>
                  <a:gd name="T38" fmla="*/ 5040312 w 264"/>
                  <a:gd name="T39" fmla="*/ 0 h 120"/>
                  <a:gd name="T40" fmla="*/ 5040312 w 264"/>
                  <a:gd name="T41" fmla="*/ 0 h 1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64"/>
                  <a:gd name="T64" fmla="*/ 0 h 120"/>
                  <a:gd name="T65" fmla="*/ 264 w 264"/>
                  <a:gd name="T66" fmla="*/ 120 h 1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64" h="120">
                    <a:moveTo>
                      <a:pt x="8" y="0"/>
                    </a:moveTo>
                    <a:lnTo>
                      <a:pt x="108" y="8"/>
                    </a:lnTo>
                    <a:lnTo>
                      <a:pt x="185" y="27"/>
                    </a:lnTo>
                    <a:lnTo>
                      <a:pt x="232" y="52"/>
                    </a:lnTo>
                    <a:lnTo>
                      <a:pt x="259" y="80"/>
                    </a:lnTo>
                    <a:lnTo>
                      <a:pt x="264" y="105"/>
                    </a:lnTo>
                    <a:lnTo>
                      <a:pt x="249" y="120"/>
                    </a:lnTo>
                    <a:lnTo>
                      <a:pt x="175" y="111"/>
                    </a:lnTo>
                    <a:lnTo>
                      <a:pt x="167" y="103"/>
                    </a:lnTo>
                    <a:lnTo>
                      <a:pt x="175" y="97"/>
                    </a:lnTo>
                    <a:lnTo>
                      <a:pt x="215" y="107"/>
                    </a:lnTo>
                    <a:lnTo>
                      <a:pt x="253" y="101"/>
                    </a:lnTo>
                    <a:lnTo>
                      <a:pt x="251" y="84"/>
                    </a:lnTo>
                    <a:lnTo>
                      <a:pt x="238" y="71"/>
                    </a:lnTo>
                    <a:lnTo>
                      <a:pt x="213" y="54"/>
                    </a:lnTo>
                    <a:lnTo>
                      <a:pt x="185" y="40"/>
                    </a:lnTo>
                    <a:lnTo>
                      <a:pt x="127" y="23"/>
                    </a:lnTo>
                    <a:lnTo>
                      <a:pt x="8" y="14"/>
                    </a:lnTo>
                    <a:lnTo>
                      <a:pt x="0" y="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8" name="Freeform 227"/>
              <p:cNvSpPr>
                <a:spLocks/>
              </p:cNvSpPr>
              <p:nvPr/>
            </p:nvSpPr>
            <p:spPr bwMode="auto">
              <a:xfrm>
                <a:off x="5154613" y="3678238"/>
                <a:ext cx="276225" cy="90488"/>
              </a:xfrm>
              <a:custGeom>
                <a:avLst/>
                <a:gdLst>
                  <a:gd name="T0" fmla="*/ 216717243 w 347"/>
                  <a:gd name="T1" fmla="*/ 0 h 114"/>
                  <a:gd name="T2" fmla="*/ 219885471 w 347"/>
                  <a:gd name="T3" fmla="*/ 3150411 h 114"/>
                  <a:gd name="T4" fmla="*/ 215449951 w 347"/>
                  <a:gd name="T5" fmla="*/ 28352118 h 114"/>
                  <a:gd name="T6" fmla="*/ 209112699 w 347"/>
                  <a:gd name="T7" fmla="*/ 39063037 h 114"/>
                  <a:gd name="T8" fmla="*/ 200875257 w 347"/>
                  <a:gd name="T9" fmla="*/ 49143715 h 114"/>
                  <a:gd name="T10" fmla="*/ 195806092 w 347"/>
                  <a:gd name="T11" fmla="*/ 54814307 h 114"/>
                  <a:gd name="T12" fmla="*/ 185033321 w 347"/>
                  <a:gd name="T13" fmla="*/ 63634503 h 114"/>
                  <a:gd name="T14" fmla="*/ 175527841 w 347"/>
                  <a:gd name="T15" fmla="*/ 66784913 h 114"/>
                  <a:gd name="T16" fmla="*/ 175527841 w 347"/>
                  <a:gd name="T17" fmla="*/ 59854646 h 114"/>
                  <a:gd name="T18" fmla="*/ 183766030 w 347"/>
                  <a:gd name="T19" fmla="*/ 49143715 h 114"/>
                  <a:gd name="T20" fmla="*/ 195806092 w 347"/>
                  <a:gd name="T21" fmla="*/ 40322724 h 114"/>
                  <a:gd name="T22" fmla="*/ 211648078 w 347"/>
                  <a:gd name="T23" fmla="*/ 8190752 h 114"/>
                  <a:gd name="T24" fmla="*/ 158418614 w 347"/>
                  <a:gd name="T25" fmla="*/ 26462189 h 114"/>
                  <a:gd name="T26" fmla="*/ 134339285 w 347"/>
                  <a:gd name="T27" fmla="*/ 39063037 h 114"/>
                  <a:gd name="T28" fmla="*/ 108358223 w 347"/>
                  <a:gd name="T29" fmla="*/ 46623545 h 114"/>
                  <a:gd name="T30" fmla="*/ 68436934 w 347"/>
                  <a:gd name="T31" fmla="*/ 39063037 h 114"/>
                  <a:gd name="T32" fmla="*/ 31050239 w 347"/>
                  <a:gd name="T33" fmla="*/ 50403402 h 114"/>
                  <a:gd name="T34" fmla="*/ 21544753 w 347"/>
                  <a:gd name="T35" fmla="*/ 61114334 h 114"/>
                  <a:gd name="T36" fmla="*/ 5702812 w 347"/>
                  <a:gd name="T37" fmla="*/ 71825252 h 114"/>
                  <a:gd name="T38" fmla="*/ 0 w 347"/>
                  <a:gd name="T39" fmla="*/ 71825252 h 114"/>
                  <a:gd name="T40" fmla="*/ 0 w 347"/>
                  <a:gd name="T41" fmla="*/ 66784913 h 114"/>
                  <a:gd name="T42" fmla="*/ 3168229 w 347"/>
                  <a:gd name="T43" fmla="*/ 58594164 h 114"/>
                  <a:gd name="T44" fmla="*/ 10772774 w 347"/>
                  <a:gd name="T45" fmla="*/ 52294137 h 114"/>
                  <a:gd name="T46" fmla="*/ 29782948 w 347"/>
                  <a:gd name="T47" fmla="*/ 40322724 h 114"/>
                  <a:gd name="T48" fmla="*/ 68436934 w 347"/>
                  <a:gd name="T49" fmla="*/ 30872287 h 114"/>
                  <a:gd name="T50" fmla="*/ 87447098 w 347"/>
                  <a:gd name="T51" fmla="*/ 35912626 h 114"/>
                  <a:gd name="T52" fmla="*/ 105823641 w 347"/>
                  <a:gd name="T53" fmla="*/ 39063037 h 114"/>
                  <a:gd name="T54" fmla="*/ 159685905 w 347"/>
                  <a:gd name="T55" fmla="*/ 17641193 h 114"/>
                  <a:gd name="T56" fmla="*/ 186300612 w 347"/>
                  <a:gd name="T57" fmla="*/ 5670581 h 114"/>
                  <a:gd name="T58" fmla="*/ 216717243 w 347"/>
                  <a:gd name="T59" fmla="*/ 0 h 114"/>
                  <a:gd name="T60" fmla="*/ 216717243 w 347"/>
                  <a:gd name="T61" fmla="*/ 0 h 11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7"/>
                  <a:gd name="T94" fmla="*/ 0 h 114"/>
                  <a:gd name="T95" fmla="*/ 347 w 347"/>
                  <a:gd name="T96" fmla="*/ 114 h 11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7" h="114">
                    <a:moveTo>
                      <a:pt x="342" y="0"/>
                    </a:moveTo>
                    <a:lnTo>
                      <a:pt x="347" y="5"/>
                    </a:lnTo>
                    <a:lnTo>
                      <a:pt x="340" y="45"/>
                    </a:lnTo>
                    <a:lnTo>
                      <a:pt x="330" y="62"/>
                    </a:lnTo>
                    <a:lnTo>
                      <a:pt x="317" y="78"/>
                    </a:lnTo>
                    <a:lnTo>
                      <a:pt x="309" y="87"/>
                    </a:lnTo>
                    <a:lnTo>
                      <a:pt x="292" y="101"/>
                    </a:lnTo>
                    <a:lnTo>
                      <a:pt x="277" y="106"/>
                    </a:lnTo>
                    <a:lnTo>
                      <a:pt x="277" y="95"/>
                    </a:lnTo>
                    <a:lnTo>
                      <a:pt x="290" y="78"/>
                    </a:lnTo>
                    <a:lnTo>
                      <a:pt x="309" y="64"/>
                    </a:lnTo>
                    <a:lnTo>
                      <a:pt x="334" y="13"/>
                    </a:lnTo>
                    <a:lnTo>
                      <a:pt x="250" y="42"/>
                    </a:lnTo>
                    <a:lnTo>
                      <a:pt x="212" y="62"/>
                    </a:lnTo>
                    <a:lnTo>
                      <a:pt x="171" y="74"/>
                    </a:lnTo>
                    <a:lnTo>
                      <a:pt x="108" y="62"/>
                    </a:lnTo>
                    <a:lnTo>
                      <a:pt x="49" y="80"/>
                    </a:lnTo>
                    <a:lnTo>
                      <a:pt x="34" y="97"/>
                    </a:lnTo>
                    <a:lnTo>
                      <a:pt x="9" y="114"/>
                    </a:lnTo>
                    <a:lnTo>
                      <a:pt x="0" y="114"/>
                    </a:lnTo>
                    <a:lnTo>
                      <a:pt x="0" y="106"/>
                    </a:lnTo>
                    <a:lnTo>
                      <a:pt x="5" y="93"/>
                    </a:lnTo>
                    <a:lnTo>
                      <a:pt x="17" y="83"/>
                    </a:lnTo>
                    <a:lnTo>
                      <a:pt x="47" y="64"/>
                    </a:lnTo>
                    <a:lnTo>
                      <a:pt x="108" y="49"/>
                    </a:lnTo>
                    <a:lnTo>
                      <a:pt x="138" y="57"/>
                    </a:lnTo>
                    <a:lnTo>
                      <a:pt x="167" y="62"/>
                    </a:lnTo>
                    <a:lnTo>
                      <a:pt x="252" y="28"/>
                    </a:lnTo>
                    <a:lnTo>
                      <a:pt x="294" y="9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9" name="Freeform 228"/>
              <p:cNvSpPr>
                <a:spLocks/>
              </p:cNvSpPr>
              <p:nvPr/>
            </p:nvSpPr>
            <p:spPr bwMode="auto">
              <a:xfrm>
                <a:off x="5335588" y="3751263"/>
                <a:ext cx="225425" cy="74613"/>
              </a:xfrm>
              <a:custGeom>
                <a:avLst/>
                <a:gdLst>
                  <a:gd name="T0" fmla="*/ 178303238 w 285"/>
                  <a:gd name="T1" fmla="*/ 29608527 h 93"/>
                  <a:gd name="T2" fmla="*/ 174549321 w 285"/>
                  <a:gd name="T3" fmla="*/ 39264088 h 93"/>
                  <a:gd name="T4" fmla="*/ 165165317 w 285"/>
                  <a:gd name="T5" fmla="*/ 46344298 h 93"/>
                  <a:gd name="T6" fmla="*/ 137637377 w 285"/>
                  <a:gd name="T7" fmla="*/ 57286744 h 93"/>
                  <a:gd name="T8" fmla="*/ 115115452 w 285"/>
                  <a:gd name="T9" fmla="*/ 59861293 h 93"/>
                  <a:gd name="T10" fmla="*/ 111361534 w 285"/>
                  <a:gd name="T11" fmla="*/ 57286744 h 93"/>
                  <a:gd name="T12" fmla="*/ 115115452 w 285"/>
                  <a:gd name="T13" fmla="*/ 52781083 h 93"/>
                  <a:gd name="T14" fmla="*/ 145770866 w 285"/>
                  <a:gd name="T15" fmla="*/ 41838637 h 93"/>
                  <a:gd name="T16" fmla="*/ 168293582 w 285"/>
                  <a:gd name="T17" fmla="*/ 31539639 h 93"/>
                  <a:gd name="T18" fmla="*/ 155780522 w 285"/>
                  <a:gd name="T19" fmla="*/ 19310326 h 93"/>
                  <a:gd name="T20" fmla="*/ 135134765 w 285"/>
                  <a:gd name="T21" fmla="*/ 12230113 h 93"/>
                  <a:gd name="T22" fmla="*/ 87587487 w 285"/>
                  <a:gd name="T23" fmla="*/ 10942437 h 93"/>
                  <a:gd name="T24" fmla="*/ 40040221 w 285"/>
                  <a:gd name="T25" fmla="*/ 17379214 h 93"/>
                  <a:gd name="T26" fmla="*/ 4379572 w 285"/>
                  <a:gd name="T27" fmla="*/ 17379214 h 93"/>
                  <a:gd name="T28" fmla="*/ 0 w 285"/>
                  <a:gd name="T29" fmla="*/ 13516989 h 93"/>
                  <a:gd name="T30" fmla="*/ 3128266 w 285"/>
                  <a:gd name="T31" fmla="*/ 9654762 h 93"/>
                  <a:gd name="T32" fmla="*/ 41291527 w 285"/>
                  <a:gd name="T33" fmla="*/ 1287676 h 93"/>
                  <a:gd name="T34" fmla="*/ 95095322 w 285"/>
                  <a:gd name="T35" fmla="*/ 0 h 93"/>
                  <a:gd name="T36" fmla="*/ 145770866 w 285"/>
                  <a:gd name="T37" fmla="*/ 9654762 h 93"/>
                  <a:gd name="T38" fmla="*/ 178303238 w 285"/>
                  <a:gd name="T39" fmla="*/ 29608527 h 93"/>
                  <a:gd name="T40" fmla="*/ 178303238 w 285"/>
                  <a:gd name="T41" fmla="*/ 29608527 h 9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5"/>
                  <a:gd name="T64" fmla="*/ 0 h 93"/>
                  <a:gd name="T65" fmla="*/ 285 w 285"/>
                  <a:gd name="T66" fmla="*/ 93 h 9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5" h="93">
                    <a:moveTo>
                      <a:pt x="285" y="46"/>
                    </a:moveTo>
                    <a:lnTo>
                      <a:pt x="279" y="61"/>
                    </a:lnTo>
                    <a:lnTo>
                      <a:pt x="264" y="72"/>
                    </a:lnTo>
                    <a:lnTo>
                      <a:pt x="220" y="89"/>
                    </a:lnTo>
                    <a:lnTo>
                      <a:pt x="184" y="93"/>
                    </a:lnTo>
                    <a:lnTo>
                      <a:pt x="178" y="89"/>
                    </a:lnTo>
                    <a:lnTo>
                      <a:pt x="184" y="82"/>
                    </a:lnTo>
                    <a:lnTo>
                      <a:pt x="233" y="65"/>
                    </a:lnTo>
                    <a:lnTo>
                      <a:pt x="269" y="49"/>
                    </a:lnTo>
                    <a:lnTo>
                      <a:pt x="249" y="30"/>
                    </a:lnTo>
                    <a:lnTo>
                      <a:pt x="216" y="19"/>
                    </a:lnTo>
                    <a:lnTo>
                      <a:pt x="140" y="17"/>
                    </a:lnTo>
                    <a:lnTo>
                      <a:pt x="64" y="27"/>
                    </a:lnTo>
                    <a:lnTo>
                      <a:pt x="7" y="27"/>
                    </a:lnTo>
                    <a:lnTo>
                      <a:pt x="0" y="21"/>
                    </a:lnTo>
                    <a:lnTo>
                      <a:pt x="5" y="15"/>
                    </a:lnTo>
                    <a:lnTo>
                      <a:pt x="66" y="2"/>
                    </a:lnTo>
                    <a:lnTo>
                      <a:pt x="152" y="0"/>
                    </a:lnTo>
                    <a:lnTo>
                      <a:pt x="233" y="15"/>
                    </a:lnTo>
                    <a:lnTo>
                      <a:pt x="285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0" name="Freeform 229"/>
              <p:cNvSpPr>
                <a:spLocks/>
              </p:cNvSpPr>
              <p:nvPr/>
            </p:nvSpPr>
            <p:spPr bwMode="auto">
              <a:xfrm>
                <a:off x="5111751" y="3875088"/>
                <a:ext cx="71438" cy="55563"/>
              </a:xfrm>
              <a:custGeom>
                <a:avLst/>
                <a:gdLst>
                  <a:gd name="T0" fmla="*/ 51663956 w 90"/>
                  <a:gd name="T1" fmla="*/ 8190779 h 70"/>
                  <a:gd name="T2" fmla="*/ 37173160 w 90"/>
                  <a:gd name="T3" fmla="*/ 14490830 h 70"/>
                  <a:gd name="T4" fmla="*/ 25201737 w 90"/>
                  <a:gd name="T5" fmla="*/ 27721969 h 70"/>
                  <a:gd name="T6" fmla="*/ 15751286 w 90"/>
                  <a:gd name="T7" fmla="*/ 35912745 h 70"/>
                  <a:gd name="T8" fmla="*/ 6300831 w 90"/>
                  <a:gd name="T9" fmla="*/ 42843036 h 70"/>
                  <a:gd name="T10" fmla="*/ 0 w 90"/>
                  <a:gd name="T11" fmla="*/ 44103521 h 70"/>
                  <a:gd name="T12" fmla="*/ 0 w 90"/>
                  <a:gd name="T13" fmla="*/ 38432923 h 70"/>
                  <a:gd name="T14" fmla="*/ 8821006 w 90"/>
                  <a:gd name="T15" fmla="*/ 22681607 h 70"/>
                  <a:gd name="T16" fmla="*/ 19531149 w 90"/>
                  <a:gd name="T17" fmla="*/ 10710957 h 70"/>
                  <a:gd name="T18" fmla="*/ 34022745 w 90"/>
                  <a:gd name="T19" fmla="*/ 2520179 h 70"/>
                  <a:gd name="T20" fmla="*/ 51663956 w 90"/>
                  <a:gd name="T21" fmla="*/ 0 h 70"/>
                  <a:gd name="T22" fmla="*/ 56704315 w 90"/>
                  <a:gd name="T23" fmla="*/ 5040357 h 70"/>
                  <a:gd name="T24" fmla="*/ 51663956 w 90"/>
                  <a:gd name="T25" fmla="*/ 8190779 h 70"/>
                  <a:gd name="T26" fmla="*/ 51663956 w 90"/>
                  <a:gd name="T27" fmla="*/ 8190779 h 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0"/>
                  <a:gd name="T43" fmla="*/ 0 h 70"/>
                  <a:gd name="T44" fmla="*/ 90 w 90"/>
                  <a:gd name="T45" fmla="*/ 70 h 7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0" h="70">
                    <a:moveTo>
                      <a:pt x="82" y="13"/>
                    </a:moveTo>
                    <a:lnTo>
                      <a:pt x="59" y="23"/>
                    </a:lnTo>
                    <a:lnTo>
                      <a:pt x="40" y="44"/>
                    </a:lnTo>
                    <a:lnTo>
                      <a:pt x="25" y="57"/>
                    </a:lnTo>
                    <a:lnTo>
                      <a:pt x="10" y="68"/>
                    </a:lnTo>
                    <a:lnTo>
                      <a:pt x="0" y="70"/>
                    </a:lnTo>
                    <a:lnTo>
                      <a:pt x="0" y="61"/>
                    </a:lnTo>
                    <a:lnTo>
                      <a:pt x="14" y="36"/>
                    </a:lnTo>
                    <a:lnTo>
                      <a:pt x="31" y="17"/>
                    </a:lnTo>
                    <a:lnTo>
                      <a:pt x="54" y="4"/>
                    </a:lnTo>
                    <a:lnTo>
                      <a:pt x="82" y="0"/>
                    </a:lnTo>
                    <a:lnTo>
                      <a:pt x="90" y="8"/>
                    </a:lnTo>
                    <a:lnTo>
                      <a:pt x="82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Freeform 230"/>
              <p:cNvSpPr>
                <a:spLocks/>
              </p:cNvSpPr>
              <p:nvPr/>
            </p:nvSpPr>
            <p:spPr bwMode="auto">
              <a:xfrm>
                <a:off x="5264151" y="3835401"/>
                <a:ext cx="187325" cy="131763"/>
              </a:xfrm>
              <a:custGeom>
                <a:avLst/>
                <a:gdLst>
                  <a:gd name="T0" fmla="*/ 3780632 w 236"/>
                  <a:gd name="T1" fmla="*/ 39537682 h 165"/>
                  <a:gd name="T2" fmla="*/ 35912428 w 236"/>
                  <a:gd name="T3" fmla="*/ 49102874 h 165"/>
                  <a:gd name="T4" fmla="*/ 74345012 w 236"/>
                  <a:gd name="T5" fmla="*/ 71422732 h 165"/>
                  <a:gd name="T6" fmla="*/ 93245782 w 236"/>
                  <a:gd name="T7" fmla="*/ 82264028 h 165"/>
                  <a:gd name="T8" fmla="*/ 110256659 w 236"/>
                  <a:gd name="T9" fmla="*/ 90553914 h 165"/>
                  <a:gd name="T10" fmla="*/ 135458215 w 236"/>
                  <a:gd name="T11" fmla="*/ 96931240 h 165"/>
                  <a:gd name="T12" fmla="*/ 139238845 w 236"/>
                  <a:gd name="T13" fmla="*/ 86727997 h 165"/>
                  <a:gd name="T14" fmla="*/ 135458215 w 236"/>
                  <a:gd name="T15" fmla="*/ 74611395 h 165"/>
                  <a:gd name="T16" fmla="*/ 129158222 w 236"/>
                  <a:gd name="T17" fmla="*/ 66321509 h 165"/>
                  <a:gd name="T18" fmla="*/ 122227993 w 236"/>
                  <a:gd name="T19" fmla="*/ 56755519 h 165"/>
                  <a:gd name="T20" fmla="*/ 106476822 w 236"/>
                  <a:gd name="T21" fmla="*/ 40812988 h 165"/>
                  <a:gd name="T22" fmla="*/ 90095389 w 236"/>
                  <a:gd name="T23" fmla="*/ 27421080 h 165"/>
                  <a:gd name="T24" fmla="*/ 70564382 w 236"/>
                  <a:gd name="T25" fmla="*/ 16580577 h 165"/>
                  <a:gd name="T26" fmla="*/ 47882969 w 236"/>
                  <a:gd name="T27" fmla="*/ 7014584 h 165"/>
                  <a:gd name="T28" fmla="*/ 45362813 w 236"/>
                  <a:gd name="T29" fmla="*/ 1913359 h 165"/>
                  <a:gd name="T30" fmla="*/ 50403124 w 236"/>
                  <a:gd name="T31" fmla="*/ 0 h 165"/>
                  <a:gd name="T32" fmla="*/ 103326404 w 236"/>
                  <a:gd name="T33" fmla="*/ 26145769 h 165"/>
                  <a:gd name="T34" fmla="*/ 129158222 w 236"/>
                  <a:gd name="T35" fmla="*/ 48465620 h 165"/>
                  <a:gd name="T36" fmla="*/ 144909393 w 236"/>
                  <a:gd name="T37" fmla="*/ 68872120 h 165"/>
                  <a:gd name="T38" fmla="*/ 148689230 w 236"/>
                  <a:gd name="T39" fmla="*/ 90553914 h 165"/>
                  <a:gd name="T40" fmla="*/ 144909393 w 236"/>
                  <a:gd name="T41" fmla="*/ 98843800 h 165"/>
                  <a:gd name="T42" fmla="*/ 135458215 w 236"/>
                  <a:gd name="T43" fmla="*/ 105221151 h 165"/>
                  <a:gd name="T44" fmla="*/ 88835708 w 236"/>
                  <a:gd name="T45" fmla="*/ 88003302 h 165"/>
                  <a:gd name="T46" fmla="*/ 61113996 w 236"/>
                  <a:gd name="T47" fmla="*/ 73973343 h 165"/>
                  <a:gd name="T48" fmla="*/ 40952739 w 236"/>
                  <a:gd name="T49" fmla="*/ 61219488 h 165"/>
                  <a:gd name="T50" fmla="*/ 22681407 w 236"/>
                  <a:gd name="T51" fmla="*/ 52929602 h 165"/>
                  <a:gd name="T52" fmla="*/ 3780632 w 236"/>
                  <a:gd name="T53" fmla="*/ 48465620 h 165"/>
                  <a:gd name="T54" fmla="*/ 0 w 236"/>
                  <a:gd name="T55" fmla="*/ 44638905 h 165"/>
                  <a:gd name="T56" fmla="*/ 3780632 w 236"/>
                  <a:gd name="T57" fmla="*/ 39537682 h 165"/>
                  <a:gd name="T58" fmla="*/ 3780632 w 236"/>
                  <a:gd name="T59" fmla="*/ 39537682 h 16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36"/>
                  <a:gd name="T91" fmla="*/ 0 h 165"/>
                  <a:gd name="T92" fmla="*/ 236 w 236"/>
                  <a:gd name="T93" fmla="*/ 165 h 16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36" h="165">
                    <a:moveTo>
                      <a:pt x="6" y="62"/>
                    </a:moveTo>
                    <a:lnTo>
                      <a:pt x="57" y="77"/>
                    </a:lnTo>
                    <a:lnTo>
                      <a:pt x="118" y="112"/>
                    </a:lnTo>
                    <a:lnTo>
                      <a:pt x="148" y="129"/>
                    </a:lnTo>
                    <a:lnTo>
                      <a:pt x="175" y="142"/>
                    </a:lnTo>
                    <a:lnTo>
                      <a:pt x="215" y="152"/>
                    </a:lnTo>
                    <a:lnTo>
                      <a:pt x="221" y="136"/>
                    </a:lnTo>
                    <a:lnTo>
                      <a:pt x="215" y="117"/>
                    </a:lnTo>
                    <a:lnTo>
                      <a:pt x="205" y="104"/>
                    </a:lnTo>
                    <a:lnTo>
                      <a:pt x="194" y="89"/>
                    </a:lnTo>
                    <a:lnTo>
                      <a:pt x="169" y="64"/>
                    </a:lnTo>
                    <a:lnTo>
                      <a:pt x="143" y="43"/>
                    </a:lnTo>
                    <a:lnTo>
                      <a:pt x="112" y="26"/>
                    </a:lnTo>
                    <a:lnTo>
                      <a:pt x="76" y="11"/>
                    </a:lnTo>
                    <a:lnTo>
                      <a:pt x="72" y="3"/>
                    </a:lnTo>
                    <a:lnTo>
                      <a:pt x="80" y="0"/>
                    </a:lnTo>
                    <a:lnTo>
                      <a:pt x="164" y="41"/>
                    </a:lnTo>
                    <a:lnTo>
                      <a:pt x="205" y="76"/>
                    </a:lnTo>
                    <a:lnTo>
                      <a:pt x="230" y="108"/>
                    </a:lnTo>
                    <a:lnTo>
                      <a:pt x="236" y="142"/>
                    </a:lnTo>
                    <a:lnTo>
                      <a:pt x="230" y="155"/>
                    </a:lnTo>
                    <a:lnTo>
                      <a:pt x="215" y="165"/>
                    </a:lnTo>
                    <a:lnTo>
                      <a:pt x="141" y="138"/>
                    </a:lnTo>
                    <a:lnTo>
                      <a:pt x="97" y="116"/>
                    </a:lnTo>
                    <a:lnTo>
                      <a:pt x="65" y="96"/>
                    </a:lnTo>
                    <a:lnTo>
                      <a:pt x="36" y="83"/>
                    </a:lnTo>
                    <a:lnTo>
                      <a:pt x="6" y="76"/>
                    </a:lnTo>
                    <a:lnTo>
                      <a:pt x="0" y="70"/>
                    </a:lnTo>
                    <a:lnTo>
                      <a:pt x="6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421"/>
            <p:cNvGrpSpPr>
              <a:grpSpLocks/>
            </p:cNvGrpSpPr>
            <p:nvPr/>
          </p:nvGrpSpPr>
          <p:grpSpPr bwMode="auto">
            <a:xfrm>
              <a:off x="3286116" y="3643314"/>
              <a:ext cx="123825" cy="219075"/>
              <a:chOff x="573088" y="4173538"/>
              <a:chExt cx="123825" cy="219075"/>
            </a:xfrm>
          </p:grpSpPr>
          <p:sp>
            <p:nvSpPr>
              <p:cNvPr id="7240" name="Freeform 207"/>
              <p:cNvSpPr>
                <a:spLocks/>
              </p:cNvSpPr>
              <p:nvPr/>
            </p:nvSpPr>
            <p:spPr bwMode="auto">
              <a:xfrm>
                <a:off x="619125" y="4173538"/>
                <a:ext cx="77788" cy="219075"/>
              </a:xfrm>
              <a:custGeom>
                <a:avLst/>
                <a:gdLst>
                  <a:gd name="T0" fmla="*/ 61744627 w 98"/>
                  <a:gd name="T1" fmla="*/ 4410075 h 276"/>
                  <a:gd name="T2" fmla="*/ 59854697 w 98"/>
                  <a:gd name="T3" fmla="*/ 8820149 h 276"/>
                  <a:gd name="T4" fmla="*/ 54184112 w 98"/>
                  <a:gd name="T5" fmla="*/ 14490700 h 276"/>
                  <a:gd name="T6" fmla="*/ 45993344 w 98"/>
                  <a:gd name="T7" fmla="*/ 25201558 h 276"/>
                  <a:gd name="T8" fmla="*/ 39693311 w 98"/>
                  <a:gd name="T9" fmla="*/ 34021710 h 276"/>
                  <a:gd name="T10" fmla="*/ 34022727 w 98"/>
                  <a:gd name="T11" fmla="*/ 44102330 h 276"/>
                  <a:gd name="T12" fmla="*/ 23942034 w 98"/>
                  <a:gd name="T13" fmla="*/ 65524058 h 276"/>
                  <a:gd name="T14" fmla="*/ 11970620 w 98"/>
                  <a:gd name="T15" fmla="*/ 110886876 h 276"/>
                  <a:gd name="T16" fmla="*/ 8190759 w 98"/>
                  <a:gd name="T17" fmla="*/ 173890754 h 276"/>
                  <a:gd name="T18" fmla="*/ 1260483 w 98"/>
                  <a:gd name="T19" fmla="*/ 143018655 h 276"/>
                  <a:gd name="T20" fmla="*/ 0 w 98"/>
                  <a:gd name="T21" fmla="*/ 108996958 h 276"/>
                  <a:gd name="T22" fmla="*/ 3150414 w 98"/>
                  <a:gd name="T23" fmla="*/ 98286075 h 276"/>
                  <a:gd name="T24" fmla="*/ 7560518 w 98"/>
                  <a:gd name="T25" fmla="*/ 83795381 h 276"/>
                  <a:gd name="T26" fmla="*/ 13861347 w 98"/>
                  <a:gd name="T27" fmla="*/ 67413976 h 276"/>
                  <a:gd name="T28" fmla="*/ 22051310 w 98"/>
                  <a:gd name="T29" fmla="*/ 50403115 h 276"/>
                  <a:gd name="T30" fmla="*/ 30872314 w 98"/>
                  <a:gd name="T31" fmla="*/ 32762029 h 276"/>
                  <a:gd name="T32" fmla="*/ 35282416 w 98"/>
                  <a:gd name="T33" fmla="*/ 25831795 h 276"/>
                  <a:gd name="T34" fmla="*/ 40322759 w 98"/>
                  <a:gd name="T35" fmla="*/ 18900773 h 276"/>
                  <a:gd name="T36" fmla="*/ 49773998 w 98"/>
                  <a:gd name="T37" fmla="*/ 7560469 h 276"/>
                  <a:gd name="T38" fmla="*/ 57963973 w 98"/>
                  <a:gd name="T39" fmla="*/ 0 h 276"/>
                  <a:gd name="T40" fmla="*/ 61744627 w 98"/>
                  <a:gd name="T41" fmla="*/ 0 h 276"/>
                  <a:gd name="T42" fmla="*/ 61744627 w 98"/>
                  <a:gd name="T43" fmla="*/ 4410075 h 276"/>
                  <a:gd name="T44" fmla="*/ 61744627 w 98"/>
                  <a:gd name="T45" fmla="*/ 4410075 h 2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8"/>
                  <a:gd name="T70" fmla="*/ 0 h 276"/>
                  <a:gd name="T71" fmla="*/ 98 w 98"/>
                  <a:gd name="T72" fmla="*/ 276 h 2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8" h="276">
                    <a:moveTo>
                      <a:pt x="98" y="7"/>
                    </a:moveTo>
                    <a:lnTo>
                      <a:pt x="95" y="14"/>
                    </a:lnTo>
                    <a:lnTo>
                      <a:pt x="86" y="23"/>
                    </a:lnTo>
                    <a:lnTo>
                      <a:pt x="73" y="40"/>
                    </a:lnTo>
                    <a:lnTo>
                      <a:pt x="63" y="54"/>
                    </a:lnTo>
                    <a:lnTo>
                      <a:pt x="54" y="70"/>
                    </a:lnTo>
                    <a:lnTo>
                      <a:pt x="38" y="104"/>
                    </a:lnTo>
                    <a:lnTo>
                      <a:pt x="19" y="176"/>
                    </a:lnTo>
                    <a:lnTo>
                      <a:pt x="13" y="276"/>
                    </a:lnTo>
                    <a:lnTo>
                      <a:pt x="2" y="227"/>
                    </a:lnTo>
                    <a:lnTo>
                      <a:pt x="0" y="173"/>
                    </a:lnTo>
                    <a:lnTo>
                      <a:pt x="5" y="156"/>
                    </a:lnTo>
                    <a:lnTo>
                      <a:pt x="12" y="133"/>
                    </a:lnTo>
                    <a:lnTo>
                      <a:pt x="22" y="107"/>
                    </a:lnTo>
                    <a:lnTo>
                      <a:pt x="35" y="80"/>
                    </a:lnTo>
                    <a:lnTo>
                      <a:pt x="49" y="52"/>
                    </a:lnTo>
                    <a:lnTo>
                      <a:pt x="56" y="41"/>
                    </a:lnTo>
                    <a:lnTo>
                      <a:pt x="64" y="30"/>
                    </a:lnTo>
                    <a:lnTo>
                      <a:pt x="79" y="12"/>
                    </a:lnTo>
                    <a:lnTo>
                      <a:pt x="92" y="0"/>
                    </a:lnTo>
                    <a:lnTo>
                      <a:pt x="98" y="0"/>
                    </a:lnTo>
                    <a:lnTo>
                      <a:pt x="9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Freeform 208"/>
              <p:cNvSpPr>
                <a:spLocks/>
              </p:cNvSpPr>
              <p:nvPr/>
            </p:nvSpPr>
            <p:spPr bwMode="auto">
              <a:xfrm>
                <a:off x="573088" y="4244976"/>
                <a:ext cx="30163" cy="98425"/>
              </a:xfrm>
              <a:custGeom>
                <a:avLst/>
                <a:gdLst>
                  <a:gd name="T0" fmla="*/ 23942275 w 38"/>
                  <a:gd name="T1" fmla="*/ 3099994 h 125"/>
                  <a:gd name="T2" fmla="*/ 21422078 w 38"/>
                  <a:gd name="T3" fmla="*/ 9299982 h 125"/>
                  <a:gd name="T4" fmla="*/ 18271633 w 38"/>
                  <a:gd name="T5" fmla="*/ 16119655 h 125"/>
                  <a:gd name="T6" fmla="*/ 10080791 w 38"/>
                  <a:gd name="T7" fmla="*/ 60140047 h 125"/>
                  <a:gd name="T8" fmla="*/ 8821090 w 38"/>
                  <a:gd name="T9" fmla="*/ 76880167 h 125"/>
                  <a:gd name="T10" fmla="*/ 3780694 w 38"/>
                  <a:gd name="T11" fmla="*/ 77499851 h 125"/>
                  <a:gd name="T12" fmla="*/ 0 w 38"/>
                  <a:gd name="T13" fmla="*/ 60140047 h 125"/>
                  <a:gd name="T14" fmla="*/ 1260496 w 38"/>
                  <a:gd name="T15" fmla="*/ 47740063 h 125"/>
                  <a:gd name="T16" fmla="*/ 6930346 w 38"/>
                  <a:gd name="T17" fmla="*/ 29140104 h 125"/>
                  <a:gd name="T18" fmla="*/ 13231239 w 38"/>
                  <a:gd name="T19" fmla="*/ 11159821 h 125"/>
                  <a:gd name="T20" fmla="*/ 18901881 w 38"/>
                  <a:gd name="T21" fmla="*/ 0 h 125"/>
                  <a:gd name="T22" fmla="*/ 23942275 w 38"/>
                  <a:gd name="T23" fmla="*/ 3099994 h 125"/>
                  <a:gd name="T24" fmla="*/ 23942275 w 38"/>
                  <a:gd name="T25" fmla="*/ 3099994 h 1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25"/>
                  <a:gd name="T41" fmla="*/ 38 w 38"/>
                  <a:gd name="T42" fmla="*/ 125 h 1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25">
                    <a:moveTo>
                      <a:pt x="38" y="5"/>
                    </a:moveTo>
                    <a:lnTo>
                      <a:pt x="34" y="15"/>
                    </a:lnTo>
                    <a:lnTo>
                      <a:pt x="29" y="26"/>
                    </a:lnTo>
                    <a:lnTo>
                      <a:pt x="16" y="97"/>
                    </a:lnTo>
                    <a:lnTo>
                      <a:pt x="14" y="124"/>
                    </a:lnTo>
                    <a:lnTo>
                      <a:pt x="6" y="125"/>
                    </a:lnTo>
                    <a:lnTo>
                      <a:pt x="0" y="97"/>
                    </a:lnTo>
                    <a:lnTo>
                      <a:pt x="2" y="77"/>
                    </a:lnTo>
                    <a:lnTo>
                      <a:pt x="11" y="47"/>
                    </a:lnTo>
                    <a:lnTo>
                      <a:pt x="21" y="18"/>
                    </a:lnTo>
                    <a:lnTo>
                      <a:pt x="30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24"/>
            <p:cNvGrpSpPr>
              <a:grpSpLocks/>
            </p:cNvGrpSpPr>
            <p:nvPr/>
          </p:nvGrpSpPr>
          <p:grpSpPr bwMode="auto">
            <a:xfrm>
              <a:off x="4786314" y="2000240"/>
              <a:ext cx="123825" cy="219075"/>
              <a:chOff x="573088" y="4173538"/>
              <a:chExt cx="123825" cy="219075"/>
            </a:xfrm>
          </p:grpSpPr>
          <p:sp>
            <p:nvSpPr>
              <p:cNvPr id="7238" name="Freeform 207"/>
              <p:cNvSpPr>
                <a:spLocks/>
              </p:cNvSpPr>
              <p:nvPr/>
            </p:nvSpPr>
            <p:spPr bwMode="auto">
              <a:xfrm>
                <a:off x="619125" y="4173538"/>
                <a:ext cx="77788" cy="219075"/>
              </a:xfrm>
              <a:custGeom>
                <a:avLst/>
                <a:gdLst>
                  <a:gd name="T0" fmla="*/ 61744627 w 98"/>
                  <a:gd name="T1" fmla="*/ 4410075 h 276"/>
                  <a:gd name="T2" fmla="*/ 59854697 w 98"/>
                  <a:gd name="T3" fmla="*/ 8820149 h 276"/>
                  <a:gd name="T4" fmla="*/ 54184112 w 98"/>
                  <a:gd name="T5" fmla="*/ 14490700 h 276"/>
                  <a:gd name="T6" fmla="*/ 45993344 w 98"/>
                  <a:gd name="T7" fmla="*/ 25201558 h 276"/>
                  <a:gd name="T8" fmla="*/ 39693311 w 98"/>
                  <a:gd name="T9" fmla="*/ 34021710 h 276"/>
                  <a:gd name="T10" fmla="*/ 34022727 w 98"/>
                  <a:gd name="T11" fmla="*/ 44102330 h 276"/>
                  <a:gd name="T12" fmla="*/ 23942034 w 98"/>
                  <a:gd name="T13" fmla="*/ 65524058 h 276"/>
                  <a:gd name="T14" fmla="*/ 11970620 w 98"/>
                  <a:gd name="T15" fmla="*/ 110886876 h 276"/>
                  <a:gd name="T16" fmla="*/ 8190759 w 98"/>
                  <a:gd name="T17" fmla="*/ 173890754 h 276"/>
                  <a:gd name="T18" fmla="*/ 1260483 w 98"/>
                  <a:gd name="T19" fmla="*/ 143018655 h 276"/>
                  <a:gd name="T20" fmla="*/ 0 w 98"/>
                  <a:gd name="T21" fmla="*/ 108996958 h 276"/>
                  <a:gd name="T22" fmla="*/ 3150414 w 98"/>
                  <a:gd name="T23" fmla="*/ 98286075 h 276"/>
                  <a:gd name="T24" fmla="*/ 7560518 w 98"/>
                  <a:gd name="T25" fmla="*/ 83795381 h 276"/>
                  <a:gd name="T26" fmla="*/ 13861347 w 98"/>
                  <a:gd name="T27" fmla="*/ 67413976 h 276"/>
                  <a:gd name="T28" fmla="*/ 22051310 w 98"/>
                  <a:gd name="T29" fmla="*/ 50403115 h 276"/>
                  <a:gd name="T30" fmla="*/ 30872314 w 98"/>
                  <a:gd name="T31" fmla="*/ 32762029 h 276"/>
                  <a:gd name="T32" fmla="*/ 35282416 w 98"/>
                  <a:gd name="T33" fmla="*/ 25831795 h 276"/>
                  <a:gd name="T34" fmla="*/ 40322759 w 98"/>
                  <a:gd name="T35" fmla="*/ 18900773 h 276"/>
                  <a:gd name="T36" fmla="*/ 49773998 w 98"/>
                  <a:gd name="T37" fmla="*/ 7560469 h 276"/>
                  <a:gd name="T38" fmla="*/ 57963973 w 98"/>
                  <a:gd name="T39" fmla="*/ 0 h 276"/>
                  <a:gd name="T40" fmla="*/ 61744627 w 98"/>
                  <a:gd name="T41" fmla="*/ 0 h 276"/>
                  <a:gd name="T42" fmla="*/ 61744627 w 98"/>
                  <a:gd name="T43" fmla="*/ 4410075 h 276"/>
                  <a:gd name="T44" fmla="*/ 61744627 w 98"/>
                  <a:gd name="T45" fmla="*/ 4410075 h 2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8"/>
                  <a:gd name="T70" fmla="*/ 0 h 276"/>
                  <a:gd name="T71" fmla="*/ 98 w 98"/>
                  <a:gd name="T72" fmla="*/ 276 h 2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8" h="276">
                    <a:moveTo>
                      <a:pt x="98" y="7"/>
                    </a:moveTo>
                    <a:lnTo>
                      <a:pt x="95" y="14"/>
                    </a:lnTo>
                    <a:lnTo>
                      <a:pt x="86" y="23"/>
                    </a:lnTo>
                    <a:lnTo>
                      <a:pt x="73" y="40"/>
                    </a:lnTo>
                    <a:lnTo>
                      <a:pt x="63" y="54"/>
                    </a:lnTo>
                    <a:lnTo>
                      <a:pt x="54" y="70"/>
                    </a:lnTo>
                    <a:lnTo>
                      <a:pt x="38" y="104"/>
                    </a:lnTo>
                    <a:lnTo>
                      <a:pt x="19" y="176"/>
                    </a:lnTo>
                    <a:lnTo>
                      <a:pt x="13" y="276"/>
                    </a:lnTo>
                    <a:lnTo>
                      <a:pt x="2" y="227"/>
                    </a:lnTo>
                    <a:lnTo>
                      <a:pt x="0" y="173"/>
                    </a:lnTo>
                    <a:lnTo>
                      <a:pt x="5" y="156"/>
                    </a:lnTo>
                    <a:lnTo>
                      <a:pt x="12" y="133"/>
                    </a:lnTo>
                    <a:lnTo>
                      <a:pt x="22" y="107"/>
                    </a:lnTo>
                    <a:lnTo>
                      <a:pt x="35" y="80"/>
                    </a:lnTo>
                    <a:lnTo>
                      <a:pt x="49" y="52"/>
                    </a:lnTo>
                    <a:lnTo>
                      <a:pt x="56" y="41"/>
                    </a:lnTo>
                    <a:lnTo>
                      <a:pt x="64" y="30"/>
                    </a:lnTo>
                    <a:lnTo>
                      <a:pt x="79" y="12"/>
                    </a:lnTo>
                    <a:lnTo>
                      <a:pt x="92" y="0"/>
                    </a:lnTo>
                    <a:lnTo>
                      <a:pt x="98" y="0"/>
                    </a:lnTo>
                    <a:lnTo>
                      <a:pt x="9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Freeform 208"/>
              <p:cNvSpPr>
                <a:spLocks/>
              </p:cNvSpPr>
              <p:nvPr/>
            </p:nvSpPr>
            <p:spPr bwMode="auto">
              <a:xfrm>
                <a:off x="573088" y="4244976"/>
                <a:ext cx="30163" cy="98425"/>
              </a:xfrm>
              <a:custGeom>
                <a:avLst/>
                <a:gdLst>
                  <a:gd name="T0" fmla="*/ 23942275 w 38"/>
                  <a:gd name="T1" fmla="*/ 3099994 h 125"/>
                  <a:gd name="T2" fmla="*/ 21422078 w 38"/>
                  <a:gd name="T3" fmla="*/ 9299982 h 125"/>
                  <a:gd name="T4" fmla="*/ 18271633 w 38"/>
                  <a:gd name="T5" fmla="*/ 16119655 h 125"/>
                  <a:gd name="T6" fmla="*/ 10080791 w 38"/>
                  <a:gd name="T7" fmla="*/ 60140047 h 125"/>
                  <a:gd name="T8" fmla="*/ 8821090 w 38"/>
                  <a:gd name="T9" fmla="*/ 76880167 h 125"/>
                  <a:gd name="T10" fmla="*/ 3780694 w 38"/>
                  <a:gd name="T11" fmla="*/ 77499851 h 125"/>
                  <a:gd name="T12" fmla="*/ 0 w 38"/>
                  <a:gd name="T13" fmla="*/ 60140047 h 125"/>
                  <a:gd name="T14" fmla="*/ 1260496 w 38"/>
                  <a:gd name="T15" fmla="*/ 47740063 h 125"/>
                  <a:gd name="T16" fmla="*/ 6930346 w 38"/>
                  <a:gd name="T17" fmla="*/ 29140104 h 125"/>
                  <a:gd name="T18" fmla="*/ 13231239 w 38"/>
                  <a:gd name="T19" fmla="*/ 11159821 h 125"/>
                  <a:gd name="T20" fmla="*/ 18901881 w 38"/>
                  <a:gd name="T21" fmla="*/ 0 h 125"/>
                  <a:gd name="T22" fmla="*/ 23942275 w 38"/>
                  <a:gd name="T23" fmla="*/ 3099994 h 125"/>
                  <a:gd name="T24" fmla="*/ 23942275 w 38"/>
                  <a:gd name="T25" fmla="*/ 3099994 h 1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25"/>
                  <a:gd name="T41" fmla="*/ 38 w 38"/>
                  <a:gd name="T42" fmla="*/ 125 h 1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25">
                    <a:moveTo>
                      <a:pt x="38" y="5"/>
                    </a:moveTo>
                    <a:lnTo>
                      <a:pt x="34" y="15"/>
                    </a:lnTo>
                    <a:lnTo>
                      <a:pt x="29" y="26"/>
                    </a:lnTo>
                    <a:lnTo>
                      <a:pt x="16" y="97"/>
                    </a:lnTo>
                    <a:lnTo>
                      <a:pt x="14" y="124"/>
                    </a:lnTo>
                    <a:lnTo>
                      <a:pt x="6" y="125"/>
                    </a:lnTo>
                    <a:lnTo>
                      <a:pt x="0" y="97"/>
                    </a:lnTo>
                    <a:lnTo>
                      <a:pt x="2" y="77"/>
                    </a:lnTo>
                    <a:lnTo>
                      <a:pt x="11" y="47"/>
                    </a:lnTo>
                    <a:lnTo>
                      <a:pt x="21" y="18"/>
                    </a:lnTo>
                    <a:lnTo>
                      <a:pt x="30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427"/>
            <p:cNvGrpSpPr>
              <a:grpSpLocks/>
            </p:cNvGrpSpPr>
            <p:nvPr/>
          </p:nvGrpSpPr>
          <p:grpSpPr bwMode="auto">
            <a:xfrm>
              <a:off x="3643306" y="2285992"/>
              <a:ext cx="123825" cy="219075"/>
              <a:chOff x="573088" y="4173538"/>
              <a:chExt cx="123825" cy="219075"/>
            </a:xfrm>
          </p:grpSpPr>
          <p:sp>
            <p:nvSpPr>
              <p:cNvPr id="7236" name="Freeform 207"/>
              <p:cNvSpPr>
                <a:spLocks/>
              </p:cNvSpPr>
              <p:nvPr/>
            </p:nvSpPr>
            <p:spPr bwMode="auto">
              <a:xfrm>
                <a:off x="619125" y="4173538"/>
                <a:ext cx="77788" cy="219075"/>
              </a:xfrm>
              <a:custGeom>
                <a:avLst/>
                <a:gdLst>
                  <a:gd name="T0" fmla="*/ 61744627 w 98"/>
                  <a:gd name="T1" fmla="*/ 4410075 h 276"/>
                  <a:gd name="T2" fmla="*/ 59854697 w 98"/>
                  <a:gd name="T3" fmla="*/ 8820149 h 276"/>
                  <a:gd name="T4" fmla="*/ 54184112 w 98"/>
                  <a:gd name="T5" fmla="*/ 14490700 h 276"/>
                  <a:gd name="T6" fmla="*/ 45993344 w 98"/>
                  <a:gd name="T7" fmla="*/ 25201558 h 276"/>
                  <a:gd name="T8" fmla="*/ 39693311 w 98"/>
                  <a:gd name="T9" fmla="*/ 34021710 h 276"/>
                  <a:gd name="T10" fmla="*/ 34022727 w 98"/>
                  <a:gd name="T11" fmla="*/ 44102330 h 276"/>
                  <a:gd name="T12" fmla="*/ 23942034 w 98"/>
                  <a:gd name="T13" fmla="*/ 65524058 h 276"/>
                  <a:gd name="T14" fmla="*/ 11970620 w 98"/>
                  <a:gd name="T15" fmla="*/ 110886876 h 276"/>
                  <a:gd name="T16" fmla="*/ 8190759 w 98"/>
                  <a:gd name="T17" fmla="*/ 173890754 h 276"/>
                  <a:gd name="T18" fmla="*/ 1260483 w 98"/>
                  <a:gd name="T19" fmla="*/ 143018655 h 276"/>
                  <a:gd name="T20" fmla="*/ 0 w 98"/>
                  <a:gd name="T21" fmla="*/ 108996958 h 276"/>
                  <a:gd name="T22" fmla="*/ 3150414 w 98"/>
                  <a:gd name="T23" fmla="*/ 98286075 h 276"/>
                  <a:gd name="T24" fmla="*/ 7560518 w 98"/>
                  <a:gd name="T25" fmla="*/ 83795381 h 276"/>
                  <a:gd name="T26" fmla="*/ 13861347 w 98"/>
                  <a:gd name="T27" fmla="*/ 67413976 h 276"/>
                  <a:gd name="T28" fmla="*/ 22051310 w 98"/>
                  <a:gd name="T29" fmla="*/ 50403115 h 276"/>
                  <a:gd name="T30" fmla="*/ 30872314 w 98"/>
                  <a:gd name="T31" fmla="*/ 32762029 h 276"/>
                  <a:gd name="T32" fmla="*/ 35282416 w 98"/>
                  <a:gd name="T33" fmla="*/ 25831795 h 276"/>
                  <a:gd name="T34" fmla="*/ 40322759 w 98"/>
                  <a:gd name="T35" fmla="*/ 18900773 h 276"/>
                  <a:gd name="T36" fmla="*/ 49773998 w 98"/>
                  <a:gd name="T37" fmla="*/ 7560469 h 276"/>
                  <a:gd name="T38" fmla="*/ 57963973 w 98"/>
                  <a:gd name="T39" fmla="*/ 0 h 276"/>
                  <a:gd name="T40" fmla="*/ 61744627 w 98"/>
                  <a:gd name="T41" fmla="*/ 0 h 276"/>
                  <a:gd name="T42" fmla="*/ 61744627 w 98"/>
                  <a:gd name="T43" fmla="*/ 4410075 h 276"/>
                  <a:gd name="T44" fmla="*/ 61744627 w 98"/>
                  <a:gd name="T45" fmla="*/ 4410075 h 27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8"/>
                  <a:gd name="T70" fmla="*/ 0 h 276"/>
                  <a:gd name="T71" fmla="*/ 98 w 98"/>
                  <a:gd name="T72" fmla="*/ 276 h 27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8" h="276">
                    <a:moveTo>
                      <a:pt x="98" y="7"/>
                    </a:moveTo>
                    <a:lnTo>
                      <a:pt x="95" y="14"/>
                    </a:lnTo>
                    <a:lnTo>
                      <a:pt x="86" y="23"/>
                    </a:lnTo>
                    <a:lnTo>
                      <a:pt x="73" y="40"/>
                    </a:lnTo>
                    <a:lnTo>
                      <a:pt x="63" y="54"/>
                    </a:lnTo>
                    <a:lnTo>
                      <a:pt x="54" y="70"/>
                    </a:lnTo>
                    <a:lnTo>
                      <a:pt x="38" y="104"/>
                    </a:lnTo>
                    <a:lnTo>
                      <a:pt x="19" y="176"/>
                    </a:lnTo>
                    <a:lnTo>
                      <a:pt x="13" y="276"/>
                    </a:lnTo>
                    <a:lnTo>
                      <a:pt x="2" y="227"/>
                    </a:lnTo>
                    <a:lnTo>
                      <a:pt x="0" y="173"/>
                    </a:lnTo>
                    <a:lnTo>
                      <a:pt x="5" y="156"/>
                    </a:lnTo>
                    <a:lnTo>
                      <a:pt x="12" y="133"/>
                    </a:lnTo>
                    <a:lnTo>
                      <a:pt x="22" y="107"/>
                    </a:lnTo>
                    <a:lnTo>
                      <a:pt x="35" y="80"/>
                    </a:lnTo>
                    <a:lnTo>
                      <a:pt x="49" y="52"/>
                    </a:lnTo>
                    <a:lnTo>
                      <a:pt x="56" y="41"/>
                    </a:lnTo>
                    <a:lnTo>
                      <a:pt x="64" y="30"/>
                    </a:lnTo>
                    <a:lnTo>
                      <a:pt x="79" y="12"/>
                    </a:lnTo>
                    <a:lnTo>
                      <a:pt x="92" y="0"/>
                    </a:lnTo>
                    <a:lnTo>
                      <a:pt x="98" y="0"/>
                    </a:lnTo>
                    <a:lnTo>
                      <a:pt x="9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Freeform 208"/>
              <p:cNvSpPr>
                <a:spLocks/>
              </p:cNvSpPr>
              <p:nvPr/>
            </p:nvSpPr>
            <p:spPr bwMode="auto">
              <a:xfrm>
                <a:off x="573088" y="4244976"/>
                <a:ext cx="30163" cy="98425"/>
              </a:xfrm>
              <a:custGeom>
                <a:avLst/>
                <a:gdLst>
                  <a:gd name="T0" fmla="*/ 23942275 w 38"/>
                  <a:gd name="T1" fmla="*/ 3099994 h 125"/>
                  <a:gd name="T2" fmla="*/ 21422078 w 38"/>
                  <a:gd name="T3" fmla="*/ 9299982 h 125"/>
                  <a:gd name="T4" fmla="*/ 18271633 w 38"/>
                  <a:gd name="T5" fmla="*/ 16119655 h 125"/>
                  <a:gd name="T6" fmla="*/ 10080791 w 38"/>
                  <a:gd name="T7" fmla="*/ 60140047 h 125"/>
                  <a:gd name="T8" fmla="*/ 8821090 w 38"/>
                  <a:gd name="T9" fmla="*/ 76880167 h 125"/>
                  <a:gd name="T10" fmla="*/ 3780694 w 38"/>
                  <a:gd name="T11" fmla="*/ 77499851 h 125"/>
                  <a:gd name="T12" fmla="*/ 0 w 38"/>
                  <a:gd name="T13" fmla="*/ 60140047 h 125"/>
                  <a:gd name="T14" fmla="*/ 1260496 w 38"/>
                  <a:gd name="T15" fmla="*/ 47740063 h 125"/>
                  <a:gd name="T16" fmla="*/ 6930346 w 38"/>
                  <a:gd name="T17" fmla="*/ 29140104 h 125"/>
                  <a:gd name="T18" fmla="*/ 13231239 w 38"/>
                  <a:gd name="T19" fmla="*/ 11159821 h 125"/>
                  <a:gd name="T20" fmla="*/ 18901881 w 38"/>
                  <a:gd name="T21" fmla="*/ 0 h 125"/>
                  <a:gd name="T22" fmla="*/ 23942275 w 38"/>
                  <a:gd name="T23" fmla="*/ 3099994 h 125"/>
                  <a:gd name="T24" fmla="*/ 23942275 w 38"/>
                  <a:gd name="T25" fmla="*/ 3099994 h 1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125"/>
                  <a:gd name="T41" fmla="*/ 38 w 38"/>
                  <a:gd name="T42" fmla="*/ 125 h 1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125">
                    <a:moveTo>
                      <a:pt x="38" y="5"/>
                    </a:moveTo>
                    <a:lnTo>
                      <a:pt x="34" y="15"/>
                    </a:lnTo>
                    <a:lnTo>
                      <a:pt x="29" y="26"/>
                    </a:lnTo>
                    <a:lnTo>
                      <a:pt x="16" y="97"/>
                    </a:lnTo>
                    <a:lnTo>
                      <a:pt x="14" y="124"/>
                    </a:lnTo>
                    <a:lnTo>
                      <a:pt x="6" y="125"/>
                    </a:lnTo>
                    <a:lnTo>
                      <a:pt x="0" y="97"/>
                    </a:lnTo>
                    <a:lnTo>
                      <a:pt x="2" y="77"/>
                    </a:lnTo>
                    <a:lnTo>
                      <a:pt x="11" y="47"/>
                    </a:lnTo>
                    <a:lnTo>
                      <a:pt x="21" y="18"/>
                    </a:lnTo>
                    <a:lnTo>
                      <a:pt x="30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30"/>
            <p:cNvGrpSpPr>
              <a:grpSpLocks/>
            </p:cNvGrpSpPr>
            <p:nvPr/>
          </p:nvGrpSpPr>
          <p:grpSpPr bwMode="auto">
            <a:xfrm>
              <a:off x="6143636" y="3000372"/>
              <a:ext cx="117475" cy="206375"/>
              <a:chOff x="1579563" y="4430713"/>
              <a:chExt cx="117475" cy="206375"/>
            </a:xfrm>
          </p:grpSpPr>
          <p:sp>
            <p:nvSpPr>
              <p:cNvPr id="7234" name="Freeform 212"/>
              <p:cNvSpPr>
                <a:spLocks/>
              </p:cNvSpPr>
              <p:nvPr/>
            </p:nvSpPr>
            <p:spPr bwMode="auto">
              <a:xfrm>
                <a:off x="1592263" y="4430713"/>
                <a:ext cx="104775" cy="146050"/>
              </a:xfrm>
              <a:custGeom>
                <a:avLst/>
                <a:gdLst>
                  <a:gd name="T0" fmla="*/ 5117178 w 131"/>
                  <a:gd name="T1" fmla="*/ 1889919 h 184"/>
                  <a:gd name="T2" fmla="*/ 11514850 w 131"/>
                  <a:gd name="T3" fmla="*/ 15751176 h 184"/>
                  <a:gd name="T4" fmla="*/ 17271877 w 131"/>
                  <a:gd name="T5" fmla="*/ 31501558 h 184"/>
                  <a:gd name="T6" fmla="*/ 25587489 w 131"/>
                  <a:gd name="T7" fmla="*/ 46623284 h 184"/>
                  <a:gd name="T8" fmla="*/ 30065625 w 131"/>
                  <a:gd name="T9" fmla="*/ 53553526 h 184"/>
                  <a:gd name="T10" fmla="*/ 34543754 w 131"/>
                  <a:gd name="T11" fmla="*/ 61743436 h 184"/>
                  <a:gd name="T12" fmla="*/ 40300778 w 131"/>
                  <a:gd name="T13" fmla="*/ 68674458 h 184"/>
                  <a:gd name="T14" fmla="*/ 45417954 w 131"/>
                  <a:gd name="T15" fmla="*/ 75604687 h 184"/>
                  <a:gd name="T16" fmla="*/ 51175778 w 131"/>
                  <a:gd name="T17" fmla="*/ 82534916 h 184"/>
                  <a:gd name="T18" fmla="*/ 56932814 w 131"/>
                  <a:gd name="T19" fmla="*/ 88835702 h 184"/>
                  <a:gd name="T20" fmla="*/ 70366402 w 131"/>
                  <a:gd name="T21" fmla="*/ 99546561 h 184"/>
                  <a:gd name="T22" fmla="*/ 82520297 w 131"/>
                  <a:gd name="T23" fmla="*/ 110886888 h 184"/>
                  <a:gd name="T24" fmla="*/ 83799991 w 131"/>
                  <a:gd name="T25" fmla="*/ 114667518 h 184"/>
                  <a:gd name="T26" fmla="*/ 79321861 w 131"/>
                  <a:gd name="T27" fmla="*/ 115927199 h 184"/>
                  <a:gd name="T28" fmla="*/ 63969532 w 131"/>
                  <a:gd name="T29" fmla="*/ 106476814 h 184"/>
                  <a:gd name="T30" fmla="*/ 48616390 w 131"/>
                  <a:gd name="T31" fmla="*/ 95765931 h 184"/>
                  <a:gd name="T32" fmla="*/ 43499213 w 131"/>
                  <a:gd name="T33" fmla="*/ 88835702 h 184"/>
                  <a:gd name="T34" fmla="*/ 35822648 w 131"/>
                  <a:gd name="T35" fmla="*/ 78124843 h 184"/>
                  <a:gd name="T36" fmla="*/ 28146883 w 131"/>
                  <a:gd name="T37" fmla="*/ 64893828 h 184"/>
                  <a:gd name="T38" fmla="*/ 19190618 w 131"/>
                  <a:gd name="T39" fmla="*/ 50403121 h 184"/>
                  <a:gd name="T40" fmla="*/ 11514850 w 131"/>
                  <a:gd name="T41" fmla="*/ 35912425 h 184"/>
                  <a:gd name="T42" fmla="*/ 5117178 w 131"/>
                  <a:gd name="T43" fmla="*/ 22681405 h 184"/>
                  <a:gd name="T44" fmla="*/ 0 w 131"/>
                  <a:gd name="T45" fmla="*/ 3779838 h 184"/>
                  <a:gd name="T46" fmla="*/ 1918742 w 131"/>
                  <a:gd name="T47" fmla="*/ 0 h 184"/>
                  <a:gd name="T48" fmla="*/ 5117178 w 131"/>
                  <a:gd name="T49" fmla="*/ 1889919 h 184"/>
                  <a:gd name="T50" fmla="*/ 5117178 w 131"/>
                  <a:gd name="T51" fmla="*/ 1889919 h 18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1"/>
                  <a:gd name="T79" fmla="*/ 0 h 184"/>
                  <a:gd name="T80" fmla="*/ 131 w 131"/>
                  <a:gd name="T81" fmla="*/ 184 h 18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1" h="184">
                    <a:moveTo>
                      <a:pt x="8" y="3"/>
                    </a:moveTo>
                    <a:lnTo>
                      <a:pt x="18" y="25"/>
                    </a:lnTo>
                    <a:lnTo>
                      <a:pt x="27" y="50"/>
                    </a:lnTo>
                    <a:lnTo>
                      <a:pt x="40" y="74"/>
                    </a:lnTo>
                    <a:lnTo>
                      <a:pt x="47" y="85"/>
                    </a:lnTo>
                    <a:lnTo>
                      <a:pt x="54" y="98"/>
                    </a:lnTo>
                    <a:lnTo>
                      <a:pt x="63" y="109"/>
                    </a:lnTo>
                    <a:lnTo>
                      <a:pt x="71" y="120"/>
                    </a:lnTo>
                    <a:lnTo>
                      <a:pt x="80" y="131"/>
                    </a:lnTo>
                    <a:lnTo>
                      <a:pt x="89" y="141"/>
                    </a:lnTo>
                    <a:lnTo>
                      <a:pt x="110" y="158"/>
                    </a:lnTo>
                    <a:lnTo>
                      <a:pt x="129" y="176"/>
                    </a:lnTo>
                    <a:lnTo>
                      <a:pt x="131" y="182"/>
                    </a:lnTo>
                    <a:lnTo>
                      <a:pt x="124" y="184"/>
                    </a:lnTo>
                    <a:lnTo>
                      <a:pt x="100" y="169"/>
                    </a:lnTo>
                    <a:lnTo>
                      <a:pt x="76" y="152"/>
                    </a:lnTo>
                    <a:lnTo>
                      <a:pt x="68" y="141"/>
                    </a:lnTo>
                    <a:lnTo>
                      <a:pt x="56" y="124"/>
                    </a:lnTo>
                    <a:lnTo>
                      <a:pt x="44" y="103"/>
                    </a:lnTo>
                    <a:lnTo>
                      <a:pt x="30" y="80"/>
                    </a:lnTo>
                    <a:lnTo>
                      <a:pt x="18" y="57"/>
                    </a:lnTo>
                    <a:lnTo>
                      <a:pt x="8" y="36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Freeform 213"/>
              <p:cNvSpPr>
                <a:spLocks/>
              </p:cNvSpPr>
              <p:nvPr/>
            </p:nvSpPr>
            <p:spPr bwMode="auto">
              <a:xfrm>
                <a:off x="1579563" y="4503738"/>
                <a:ext cx="90488" cy="133350"/>
              </a:xfrm>
              <a:custGeom>
                <a:avLst/>
                <a:gdLst>
                  <a:gd name="T0" fmla="*/ 5670581 w 114"/>
                  <a:gd name="T1" fmla="*/ 1889919 h 168"/>
                  <a:gd name="T2" fmla="*/ 9450440 w 114"/>
                  <a:gd name="T3" fmla="*/ 11341099 h 168"/>
                  <a:gd name="T4" fmla="*/ 13231095 w 114"/>
                  <a:gd name="T5" fmla="*/ 21421723 h 168"/>
                  <a:gd name="T6" fmla="*/ 18271434 w 114"/>
                  <a:gd name="T7" fmla="*/ 33392269 h 168"/>
                  <a:gd name="T8" fmla="*/ 23942013 w 114"/>
                  <a:gd name="T9" fmla="*/ 44732571 h 168"/>
                  <a:gd name="T10" fmla="*/ 28352118 w 114"/>
                  <a:gd name="T11" fmla="*/ 56703123 h 168"/>
                  <a:gd name="T12" fmla="*/ 37173108 w 114"/>
                  <a:gd name="T13" fmla="*/ 73714767 h 168"/>
                  <a:gd name="T14" fmla="*/ 45993304 w 114"/>
                  <a:gd name="T15" fmla="*/ 83795388 h 168"/>
                  <a:gd name="T16" fmla="*/ 54814307 w 114"/>
                  <a:gd name="T17" fmla="*/ 90095380 h 168"/>
                  <a:gd name="T18" fmla="*/ 70564771 w 114"/>
                  <a:gd name="T19" fmla="*/ 100176001 h 168"/>
                  <a:gd name="T20" fmla="*/ 71825252 w 114"/>
                  <a:gd name="T21" fmla="*/ 105216336 h 168"/>
                  <a:gd name="T22" fmla="*/ 68044601 w 114"/>
                  <a:gd name="T23" fmla="*/ 105846574 h 168"/>
                  <a:gd name="T24" fmla="*/ 45363063 w 114"/>
                  <a:gd name="T25" fmla="*/ 95765928 h 168"/>
                  <a:gd name="T26" fmla="*/ 34022698 w 114"/>
                  <a:gd name="T27" fmla="*/ 87575224 h 168"/>
                  <a:gd name="T28" fmla="*/ 25831942 w 114"/>
                  <a:gd name="T29" fmla="*/ 80644996 h 168"/>
                  <a:gd name="T30" fmla="*/ 19531121 w 114"/>
                  <a:gd name="T31" fmla="*/ 66783744 h 168"/>
                  <a:gd name="T32" fmla="*/ 15751264 w 114"/>
                  <a:gd name="T33" fmla="*/ 54813205 h 168"/>
                  <a:gd name="T34" fmla="*/ 11341163 w 114"/>
                  <a:gd name="T35" fmla="*/ 41582972 h 168"/>
                  <a:gd name="T36" fmla="*/ 2520170 w 114"/>
                  <a:gd name="T37" fmla="*/ 17010856 h 168"/>
                  <a:gd name="T38" fmla="*/ 0 w 114"/>
                  <a:gd name="T39" fmla="*/ 3779838 h 168"/>
                  <a:gd name="T40" fmla="*/ 1889929 w 114"/>
                  <a:gd name="T41" fmla="*/ 0 h 168"/>
                  <a:gd name="T42" fmla="*/ 5670581 w 114"/>
                  <a:gd name="T43" fmla="*/ 1889919 h 168"/>
                  <a:gd name="T44" fmla="*/ 5670581 w 114"/>
                  <a:gd name="T45" fmla="*/ 1889919 h 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14"/>
                  <a:gd name="T70" fmla="*/ 0 h 168"/>
                  <a:gd name="T71" fmla="*/ 114 w 114"/>
                  <a:gd name="T72" fmla="*/ 168 h 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14" h="168">
                    <a:moveTo>
                      <a:pt x="9" y="3"/>
                    </a:moveTo>
                    <a:lnTo>
                      <a:pt x="15" y="18"/>
                    </a:lnTo>
                    <a:lnTo>
                      <a:pt x="21" y="34"/>
                    </a:lnTo>
                    <a:lnTo>
                      <a:pt x="29" y="53"/>
                    </a:lnTo>
                    <a:lnTo>
                      <a:pt x="38" y="71"/>
                    </a:lnTo>
                    <a:lnTo>
                      <a:pt x="45" y="90"/>
                    </a:lnTo>
                    <a:lnTo>
                      <a:pt x="59" y="117"/>
                    </a:lnTo>
                    <a:lnTo>
                      <a:pt x="73" y="133"/>
                    </a:lnTo>
                    <a:lnTo>
                      <a:pt x="87" y="143"/>
                    </a:lnTo>
                    <a:lnTo>
                      <a:pt x="112" y="159"/>
                    </a:lnTo>
                    <a:lnTo>
                      <a:pt x="114" y="167"/>
                    </a:lnTo>
                    <a:lnTo>
                      <a:pt x="108" y="168"/>
                    </a:lnTo>
                    <a:lnTo>
                      <a:pt x="72" y="152"/>
                    </a:lnTo>
                    <a:lnTo>
                      <a:pt x="54" y="139"/>
                    </a:lnTo>
                    <a:lnTo>
                      <a:pt x="41" y="128"/>
                    </a:lnTo>
                    <a:lnTo>
                      <a:pt x="31" y="106"/>
                    </a:lnTo>
                    <a:lnTo>
                      <a:pt x="25" y="87"/>
                    </a:lnTo>
                    <a:lnTo>
                      <a:pt x="18" y="66"/>
                    </a:lnTo>
                    <a:lnTo>
                      <a:pt x="4" y="27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433"/>
            <p:cNvGrpSpPr>
              <a:grpSpLocks/>
            </p:cNvGrpSpPr>
            <p:nvPr/>
          </p:nvGrpSpPr>
          <p:grpSpPr bwMode="auto">
            <a:xfrm>
              <a:off x="6000760" y="4000504"/>
              <a:ext cx="117475" cy="206375"/>
              <a:chOff x="1579563" y="4430713"/>
              <a:chExt cx="117475" cy="206375"/>
            </a:xfrm>
          </p:grpSpPr>
          <p:sp>
            <p:nvSpPr>
              <p:cNvPr id="7232" name="Freeform 212"/>
              <p:cNvSpPr>
                <a:spLocks/>
              </p:cNvSpPr>
              <p:nvPr/>
            </p:nvSpPr>
            <p:spPr bwMode="auto">
              <a:xfrm>
                <a:off x="1592263" y="4430713"/>
                <a:ext cx="104775" cy="146050"/>
              </a:xfrm>
              <a:custGeom>
                <a:avLst/>
                <a:gdLst>
                  <a:gd name="T0" fmla="*/ 5117178 w 131"/>
                  <a:gd name="T1" fmla="*/ 1889919 h 184"/>
                  <a:gd name="T2" fmla="*/ 11514850 w 131"/>
                  <a:gd name="T3" fmla="*/ 15751176 h 184"/>
                  <a:gd name="T4" fmla="*/ 17271877 w 131"/>
                  <a:gd name="T5" fmla="*/ 31501558 h 184"/>
                  <a:gd name="T6" fmla="*/ 25587489 w 131"/>
                  <a:gd name="T7" fmla="*/ 46623284 h 184"/>
                  <a:gd name="T8" fmla="*/ 30065625 w 131"/>
                  <a:gd name="T9" fmla="*/ 53553526 h 184"/>
                  <a:gd name="T10" fmla="*/ 34543754 w 131"/>
                  <a:gd name="T11" fmla="*/ 61743436 h 184"/>
                  <a:gd name="T12" fmla="*/ 40300778 w 131"/>
                  <a:gd name="T13" fmla="*/ 68674458 h 184"/>
                  <a:gd name="T14" fmla="*/ 45417954 w 131"/>
                  <a:gd name="T15" fmla="*/ 75604687 h 184"/>
                  <a:gd name="T16" fmla="*/ 51175778 w 131"/>
                  <a:gd name="T17" fmla="*/ 82534916 h 184"/>
                  <a:gd name="T18" fmla="*/ 56932814 w 131"/>
                  <a:gd name="T19" fmla="*/ 88835702 h 184"/>
                  <a:gd name="T20" fmla="*/ 70366402 w 131"/>
                  <a:gd name="T21" fmla="*/ 99546561 h 184"/>
                  <a:gd name="T22" fmla="*/ 82520297 w 131"/>
                  <a:gd name="T23" fmla="*/ 110886888 h 184"/>
                  <a:gd name="T24" fmla="*/ 83799991 w 131"/>
                  <a:gd name="T25" fmla="*/ 114667518 h 184"/>
                  <a:gd name="T26" fmla="*/ 79321861 w 131"/>
                  <a:gd name="T27" fmla="*/ 115927199 h 184"/>
                  <a:gd name="T28" fmla="*/ 63969532 w 131"/>
                  <a:gd name="T29" fmla="*/ 106476814 h 184"/>
                  <a:gd name="T30" fmla="*/ 48616390 w 131"/>
                  <a:gd name="T31" fmla="*/ 95765931 h 184"/>
                  <a:gd name="T32" fmla="*/ 43499213 w 131"/>
                  <a:gd name="T33" fmla="*/ 88835702 h 184"/>
                  <a:gd name="T34" fmla="*/ 35822648 w 131"/>
                  <a:gd name="T35" fmla="*/ 78124843 h 184"/>
                  <a:gd name="T36" fmla="*/ 28146883 w 131"/>
                  <a:gd name="T37" fmla="*/ 64893828 h 184"/>
                  <a:gd name="T38" fmla="*/ 19190618 w 131"/>
                  <a:gd name="T39" fmla="*/ 50403121 h 184"/>
                  <a:gd name="T40" fmla="*/ 11514850 w 131"/>
                  <a:gd name="T41" fmla="*/ 35912425 h 184"/>
                  <a:gd name="T42" fmla="*/ 5117178 w 131"/>
                  <a:gd name="T43" fmla="*/ 22681405 h 184"/>
                  <a:gd name="T44" fmla="*/ 0 w 131"/>
                  <a:gd name="T45" fmla="*/ 3779838 h 184"/>
                  <a:gd name="T46" fmla="*/ 1918742 w 131"/>
                  <a:gd name="T47" fmla="*/ 0 h 184"/>
                  <a:gd name="T48" fmla="*/ 5117178 w 131"/>
                  <a:gd name="T49" fmla="*/ 1889919 h 184"/>
                  <a:gd name="T50" fmla="*/ 5117178 w 131"/>
                  <a:gd name="T51" fmla="*/ 1889919 h 18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1"/>
                  <a:gd name="T79" fmla="*/ 0 h 184"/>
                  <a:gd name="T80" fmla="*/ 131 w 131"/>
                  <a:gd name="T81" fmla="*/ 184 h 18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1" h="184">
                    <a:moveTo>
                      <a:pt x="8" y="3"/>
                    </a:moveTo>
                    <a:lnTo>
                      <a:pt x="18" y="25"/>
                    </a:lnTo>
                    <a:lnTo>
                      <a:pt x="27" y="50"/>
                    </a:lnTo>
                    <a:lnTo>
                      <a:pt x="40" y="74"/>
                    </a:lnTo>
                    <a:lnTo>
                      <a:pt x="47" y="85"/>
                    </a:lnTo>
                    <a:lnTo>
                      <a:pt x="54" y="98"/>
                    </a:lnTo>
                    <a:lnTo>
                      <a:pt x="63" y="109"/>
                    </a:lnTo>
                    <a:lnTo>
                      <a:pt x="71" y="120"/>
                    </a:lnTo>
                    <a:lnTo>
                      <a:pt x="80" y="131"/>
                    </a:lnTo>
                    <a:lnTo>
                      <a:pt x="89" y="141"/>
                    </a:lnTo>
                    <a:lnTo>
                      <a:pt x="110" y="158"/>
                    </a:lnTo>
                    <a:lnTo>
                      <a:pt x="129" y="176"/>
                    </a:lnTo>
                    <a:lnTo>
                      <a:pt x="131" y="182"/>
                    </a:lnTo>
                    <a:lnTo>
                      <a:pt x="124" y="184"/>
                    </a:lnTo>
                    <a:lnTo>
                      <a:pt x="100" y="169"/>
                    </a:lnTo>
                    <a:lnTo>
                      <a:pt x="76" y="152"/>
                    </a:lnTo>
                    <a:lnTo>
                      <a:pt x="68" y="141"/>
                    </a:lnTo>
                    <a:lnTo>
                      <a:pt x="56" y="124"/>
                    </a:lnTo>
                    <a:lnTo>
                      <a:pt x="44" y="103"/>
                    </a:lnTo>
                    <a:lnTo>
                      <a:pt x="30" y="80"/>
                    </a:lnTo>
                    <a:lnTo>
                      <a:pt x="18" y="57"/>
                    </a:lnTo>
                    <a:lnTo>
                      <a:pt x="8" y="36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Freeform 213"/>
              <p:cNvSpPr>
                <a:spLocks/>
              </p:cNvSpPr>
              <p:nvPr/>
            </p:nvSpPr>
            <p:spPr bwMode="auto">
              <a:xfrm>
                <a:off x="1579563" y="4503738"/>
                <a:ext cx="90488" cy="133350"/>
              </a:xfrm>
              <a:custGeom>
                <a:avLst/>
                <a:gdLst>
                  <a:gd name="T0" fmla="*/ 5670581 w 114"/>
                  <a:gd name="T1" fmla="*/ 1889919 h 168"/>
                  <a:gd name="T2" fmla="*/ 9450440 w 114"/>
                  <a:gd name="T3" fmla="*/ 11341099 h 168"/>
                  <a:gd name="T4" fmla="*/ 13231095 w 114"/>
                  <a:gd name="T5" fmla="*/ 21421723 h 168"/>
                  <a:gd name="T6" fmla="*/ 18271434 w 114"/>
                  <a:gd name="T7" fmla="*/ 33392269 h 168"/>
                  <a:gd name="T8" fmla="*/ 23942013 w 114"/>
                  <a:gd name="T9" fmla="*/ 44732571 h 168"/>
                  <a:gd name="T10" fmla="*/ 28352118 w 114"/>
                  <a:gd name="T11" fmla="*/ 56703123 h 168"/>
                  <a:gd name="T12" fmla="*/ 37173108 w 114"/>
                  <a:gd name="T13" fmla="*/ 73714767 h 168"/>
                  <a:gd name="T14" fmla="*/ 45993304 w 114"/>
                  <a:gd name="T15" fmla="*/ 83795388 h 168"/>
                  <a:gd name="T16" fmla="*/ 54814307 w 114"/>
                  <a:gd name="T17" fmla="*/ 90095380 h 168"/>
                  <a:gd name="T18" fmla="*/ 70564771 w 114"/>
                  <a:gd name="T19" fmla="*/ 100176001 h 168"/>
                  <a:gd name="T20" fmla="*/ 71825252 w 114"/>
                  <a:gd name="T21" fmla="*/ 105216336 h 168"/>
                  <a:gd name="T22" fmla="*/ 68044601 w 114"/>
                  <a:gd name="T23" fmla="*/ 105846574 h 168"/>
                  <a:gd name="T24" fmla="*/ 45363063 w 114"/>
                  <a:gd name="T25" fmla="*/ 95765928 h 168"/>
                  <a:gd name="T26" fmla="*/ 34022698 w 114"/>
                  <a:gd name="T27" fmla="*/ 87575224 h 168"/>
                  <a:gd name="T28" fmla="*/ 25831942 w 114"/>
                  <a:gd name="T29" fmla="*/ 80644996 h 168"/>
                  <a:gd name="T30" fmla="*/ 19531121 w 114"/>
                  <a:gd name="T31" fmla="*/ 66783744 h 168"/>
                  <a:gd name="T32" fmla="*/ 15751264 w 114"/>
                  <a:gd name="T33" fmla="*/ 54813205 h 168"/>
                  <a:gd name="T34" fmla="*/ 11341163 w 114"/>
                  <a:gd name="T35" fmla="*/ 41582972 h 168"/>
                  <a:gd name="T36" fmla="*/ 2520170 w 114"/>
                  <a:gd name="T37" fmla="*/ 17010856 h 168"/>
                  <a:gd name="T38" fmla="*/ 0 w 114"/>
                  <a:gd name="T39" fmla="*/ 3779838 h 168"/>
                  <a:gd name="T40" fmla="*/ 1889929 w 114"/>
                  <a:gd name="T41" fmla="*/ 0 h 168"/>
                  <a:gd name="T42" fmla="*/ 5670581 w 114"/>
                  <a:gd name="T43" fmla="*/ 1889919 h 168"/>
                  <a:gd name="T44" fmla="*/ 5670581 w 114"/>
                  <a:gd name="T45" fmla="*/ 1889919 h 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14"/>
                  <a:gd name="T70" fmla="*/ 0 h 168"/>
                  <a:gd name="T71" fmla="*/ 114 w 114"/>
                  <a:gd name="T72" fmla="*/ 168 h 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14" h="168">
                    <a:moveTo>
                      <a:pt x="9" y="3"/>
                    </a:moveTo>
                    <a:lnTo>
                      <a:pt x="15" y="18"/>
                    </a:lnTo>
                    <a:lnTo>
                      <a:pt x="21" y="34"/>
                    </a:lnTo>
                    <a:lnTo>
                      <a:pt x="29" y="53"/>
                    </a:lnTo>
                    <a:lnTo>
                      <a:pt x="38" y="71"/>
                    </a:lnTo>
                    <a:lnTo>
                      <a:pt x="45" y="90"/>
                    </a:lnTo>
                    <a:lnTo>
                      <a:pt x="59" y="117"/>
                    </a:lnTo>
                    <a:lnTo>
                      <a:pt x="73" y="133"/>
                    </a:lnTo>
                    <a:lnTo>
                      <a:pt x="87" y="143"/>
                    </a:lnTo>
                    <a:lnTo>
                      <a:pt x="112" y="159"/>
                    </a:lnTo>
                    <a:lnTo>
                      <a:pt x="114" y="167"/>
                    </a:lnTo>
                    <a:lnTo>
                      <a:pt x="108" y="168"/>
                    </a:lnTo>
                    <a:lnTo>
                      <a:pt x="72" y="152"/>
                    </a:lnTo>
                    <a:lnTo>
                      <a:pt x="54" y="139"/>
                    </a:lnTo>
                    <a:lnTo>
                      <a:pt x="41" y="128"/>
                    </a:lnTo>
                    <a:lnTo>
                      <a:pt x="31" y="106"/>
                    </a:lnTo>
                    <a:lnTo>
                      <a:pt x="25" y="87"/>
                    </a:lnTo>
                    <a:lnTo>
                      <a:pt x="18" y="66"/>
                    </a:lnTo>
                    <a:lnTo>
                      <a:pt x="4" y="27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436"/>
            <p:cNvGrpSpPr>
              <a:grpSpLocks/>
            </p:cNvGrpSpPr>
            <p:nvPr/>
          </p:nvGrpSpPr>
          <p:grpSpPr bwMode="auto">
            <a:xfrm>
              <a:off x="5286380" y="4786322"/>
              <a:ext cx="117475" cy="206375"/>
              <a:chOff x="1579563" y="4430713"/>
              <a:chExt cx="117475" cy="206375"/>
            </a:xfrm>
          </p:grpSpPr>
          <p:sp>
            <p:nvSpPr>
              <p:cNvPr id="7230" name="Freeform 212"/>
              <p:cNvSpPr>
                <a:spLocks/>
              </p:cNvSpPr>
              <p:nvPr/>
            </p:nvSpPr>
            <p:spPr bwMode="auto">
              <a:xfrm>
                <a:off x="1592263" y="4430713"/>
                <a:ext cx="104775" cy="146050"/>
              </a:xfrm>
              <a:custGeom>
                <a:avLst/>
                <a:gdLst>
                  <a:gd name="T0" fmla="*/ 5117178 w 131"/>
                  <a:gd name="T1" fmla="*/ 1889919 h 184"/>
                  <a:gd name="T2" fmla="*/ 11514850 w 131"/>
                  <a:gd name="T3" fmla="*/ 15751176 h 184"/>
                  <a:gd name="T4" fmla="*/ 17271877 w 131"/>
                  <a:gd name="T5" fmla="*/ 31501558 h 184"/>
                  <a:gd name="T6" fmla="*/ 25587489 w 131"/>
                  <a:gd name="T7" fmla="*/ 46623284 h 184"/>
                  <a:gd name="T8" fmla="*/ 30065625 w 131"/>
                  <a:gd name="T9" fmla="*/ 53553526 h 184"/>
                  <a:gd name="T10" fmla="*/ 34543754 w 131"/>
                  <a:gd name="T11" fmla="*/ 61743436 h 184"/>
                  <a:gd name="T12" fmla="*/ 40300778 w 131"/>
                  <a:gd name="T13" fmla="*/ 68674458 h 184"/>
                  <a:gd name="T14" fmla="*/ 45417954 w 131"/>
                  <a:gd name="T15" fmla="*/ 75604687 h 184"/>
                  <a:gd name="T16" fmla="*/ 51175778 w 131"/>
                  <a:gd name="T17" fmla="*/ 82534916 h 184"/>
                  <a:gd name="T18" fmla="*/ 56932814 w 131"/>
                  <a:gd name="T19" fmla="*/ 88835702 h 184"/>
                  <a:gd name="T20" fmla="*/ 70366402 w 131"/>
                  <a:gd name="T21" fmla="*/ 99546561 h 184"/>
                  <a:gd name="T22" fmla="*/ 82520297 w 131"/>
                  <a:gd name="T23" fmla="*/ 110886888 h 184"/>
                  <a:gd name="T24" fmla="*/ 83799991 w 131"/>
                  <a:gd name="T25" fmla="*/ 114667518 h 184"/>
                  <a:gd name="T26" fmla="*/ 79321861 w 131"/>
                  <a:gd name="T27" fmla="*/ 115927199 h 184"/>
                  <a:gd name="T28" fmla="*/ 63969532 w 131"/>
                  <a:gd name="T29" fmla="*/ 106476814 h 184"/>
                  <a:gd name="T30" fmla="*/ 48616390 w 131"/>
                  <a:gd name="T31" fmla="*/ 95765931 h 184"/>
                  <a:gd name="T32" fmla="*/ 43499213 w 131"/>
                  <a:gd name="T33" fmla="*/ 88835702 h 184"/>
                  <a:gd name="T34" fmla="*/ 35822648 w 131"/>
                  <a:gd name="T35" fmla="*/ 78124843 h 184"/>
                  <a:gd name="T36" fmla="*/ 28146883 w 131"/>
                  <a:gd name="T37" fmla="*/ 64893828 h 184"/>
                  <a:gd name="T38" fmla="*/ 19190618 w 131"/>
                  <a:gd name="T39" fmla="*/ 50403121 h 184"/>
                  <a:gd name="T40" fmla="*/ 11514850 w 131"/>
                  <a:gd name="T41" fmla="*/ 35912425 h 184"/>
                  <a:gd name="T42" fmla="*/ 5117178 w 131"/>
                  <a:gd name="T43" fmla="*/ 22681405 h 184"/>
                  <a:gd name="T44" fmla="*/ 0 w 131"/>
                  <a:gd name="T45" fmla="*/ 3779838 h 184"/>
                  <a:gd name="T46" fmla="*/ 1918742 w 131"/>
                  <a:gd name="T47" fmla="*/ 0 h 184"/>
                  <a:gd name="T48" fmla="*/ 5117178 w 131"/>
                  <a:gd name="T49" fmla="*/ 1889919 h 184"/>
                  <a:gd name="T50" fmla="*/ 5117178 w 131"/>
                  <a:gd name="T51" fmla="*/ 1889919 h 18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1"/>
                  <a:gd name="T79" fmla="*/ 0 h 184"/>
                  <a:gd name="T80" fmla="*/ 131 w 131"/>
                  <a:gd name="T81" fmla="*/ 184 h 18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1" h="184">
                    <a:moveTo>
                      <a:pt x="8" y="3"/>
                    </a:moveTo>
                    <a:lnTo>
                      <a:pt x="18" y="25"/>
                    </a:lnTo>
                    <a:lnTo>
                      <a:pt x="27" y="50"/>
                    </a:lnTo>
                    <a:lnTo>
                      <a:pt x="40" y="74"/>
                    </a:lnTo>
                    <a:lnTo>
                      <a:pt x="47" y="85"/>
                    </a:lnTo>
                    <a:lnTo>
                      <a:pt x="54" y="98"/>
                    </a:lnTo>
                    <a:lnTo>
                      <a:pt x="63" y="109"/>
                    </a:lnTo>
                    <a:lnTo>
                      <a:pt x="71" y="120"/>
                    </a:lnTo>
                    <a:lnTo>
                      <a:pt x="80" y="131"/>
                    </a:lnTo>
                    <a:lnTo>
                      <a:pt x="89" y="141"/>
                    </a:lnTo>
                    <a:lnTo>
                      <a:pt x="110" y="158"/>
                    </a:lnTo>
                    <a:lnTo>
                      <a:pt x="129" y="176"/>
                    </a:lnTo>
                    <a:lnTo>
                      <a:pt x="131" y="182"/>
                    </a:lnTo>
                    <a:lnTo>
                      <a:pt x="124" y="184"/>
                    </a:lnTo>
                    <a:lnTo>
                      <a:pt x="100" y="169"/>
                    </a:lnTo>
                    <a:lnTo>
                      <a:pt x="76" y="152"/>
                    </a:lnTo>
                    <a:lnTo>
                      <a:pt x="68" y="141"/>
                    </a:lnTo>
                    <a:lnTo>
                      <a:pt x="56" y="124"/>
                    </a:lnTo>
                    <a:lnTo>
                      <a:pt x="44" y="103"/>
                    </a:lnTo>
                    <a:lnTo>
                      <a:pt x="30" y="80"/>
                    </a:lnTo>
                    <a:lnTo>
                      <a:pt x="18" y="57"/>
                    </a:lnTo>
                    <a:lnTo>
                      <a:pt x="8" y="36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Freeform 213"/>
              <p:cNvSpPr>
                <a:spLocks/>
              </p:cNvSpPr>
              <p:nvPr/>
            </p:nvSpPr>
            <p:spPr bwMode="auto">
              <a:xfrm>
                <a:off x="1579563" y="4503738"/>
                <a:ext cx="90488" cy="133350"/>
              </a:xfrm>
              <a:custGeom>
                <a:avLst/>
                <a:gdLst>
                  <a:gd name="T0" fmla="*/ 5670581 w 114"/>
                  <a:gd name="T1" fmla="*/ 1889919 h 168"/>
                  <a:gd name="T2" fmla="*/ 9450440 w 114"/>
                  <a:gd name="T3" fmla="*/ 11341099 h 168"/>
                  <a:gd name="T4" fmla="*/ 13231095 w 114"/>
                  <a:gd name="T5" fmla="*/ 21421723 h 168"/>
                  <a:gd name="T6" fmla="*/ 18271434 w 114"/>
                  <a:gd name="T7" fmla="*/ 33392269 h 168"/>
                  <a:gd name="T8" fmla="*/ 23942013 w 114"/>
                  <a:gd name="T9" fmla="*/ 44732571 h 168"/>
                  <a:gd name="T10" fmla="*/ 28352118 w 114"/>
                  <a:gd name="T11" fmla="*/ 56703123 h 168"/>
                  <a:gd name="T12" fmla="*/ 37173108 w 114"/>
                  <a:gd name="T13" fmla="*/ 73714767 h 168"/>
                  <a:gd name="T14" fmla="*/ 45993304 w 114"/>
                  <a:gd name="T15" fmla="*/ 83795388 h 168"/>
                  <a:gd name="T16" fmla="*/ 54814307 w 114"/>
                  <a:gd name="T17" fmla="*/ 90095380 h 168"/>
                  <a:gd name="T18" fmla="*/ 70564771 w 114"/>
                  <a:gd name="T19" fmla="*/ 100176001 h 168"/>
                  <a:gd name="T20" fmla="*/ 71825252 w 114"/>
                  <a:gd name="T21" fmla="*/ 105216336 h 168"/>
                  <a:gd name="T22" fmla="*/ 68044601 w 114"/>
                  <a:gd name="T23" fmla="*/ 105846574 h 168"/>
                  <a:gd name="T24" fmla="*/ 45363063 w 114"/>
                  <a:gd name="T25" fmla="*/ 95765928 h 168"/>
                  <a:gd name="T26" fmla="*/ 34022698 w 114"/>
                  <a:gd name="T27" fmla="*/ 87575224 h 168"/>
                  <a:gd name="T28" fmla="*/ 25831942 w 114"/>
                  <a:gd name="T29" fmla="*/ 80644996 h 168"/>
                  <a:gd name="T30" fmla="*/ 19531121 w 114"/>
                  <a:gd name="T31" fmla="*/ 66783744 h 168"/>
                  <a:gd name="T32" fmla="*/ 15751264 w 114"/>
                  <a:gd name="T33" fmla="*/ 54813205 h 168"/>
                  <a:gd name="T34" fmla="*/ 11341163 w 114"/>
                  <a:gd name="T35" fmla="*/ 41582972 h 168"/>
                  <a:gd name="T36" fmla="*/ 2520170 w 114"/>
                  <a:gd name="T37" fmla="*/ 17010856 h 168"/>
                  <a:gd name="T38" fmla="*/ 0 w 114"/>
                  <a:gd name="T39" fmla="*/ 3779838 h 168"/>
                  <a:gd name="T40" fmla="*/ 1889929 w 114"/>
                  <a:gd name="T41" fmla="*/ 0 h 168"/>
                  <a:gd name="T42" fmla="*/ 5670581 w 114"/>
                  <a:gd name="T43" fmla="*/ 1889919 h 168"/>
                  <a:gd name="T44" fmla="*/ 5670581 w 114"/>
                  <a:gd name="T45" fmla="*/ 1889919 h 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14"/>
                  <a:gd name="T70" fmla="*/ 0 h 168"/>
                  <a:gd name="T71" fmla="*/ 114 w 114"/>
                  <a:gd name="T72" fmla="*/ 168 h 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14" h="168">
                    <a:moveTo>
                      <a:pt x="9" y="3"/>
                    </a:moveTo>
                    <a:lnTo>
                      <a:pt x="15" y="18"/>
                    </a:lnTo>
                    <a:lnTo>
                      <a:pt x="21" y="34"/>
                    </a:lnTo>
                    <a:lnTo>
                      <a:pt x="29" y="53"/>
                    </a:lnTo>
                    <a:lnTo>
                      <a:pt x="38" y="71"/>
                    </a:lnTo>
                    <a:lnTo>
                      <a:pt x="45" y="90"/>
                    </a:lnTo>
                    <a:lnTo>
                      <a:pt x="59" y="117"/>
                    </a:lnTo>
                    <a:lnTo>
                      <a:pt x="73" y="133"/>
                    </a:lnTo>
                    <a:lnTo>
                      <a:pt x="87" y="143"/>
                    </a:lnTo>
                    <a:lnTo>
                      <a:pt x="112" y="159"/>
                    </a:lnTo>
                    <a:lnTo>
                      <a:pt x="114" y="167"/>
                    </a:lnTo>
                    <a:lnTo>
                      <a:pt x="108" y="168"/>
                    </a:lnTo>
                    <a:lnTo>
                      <a:pt x="72" y="152"/>
                    </a:lnTo>
                    <a:lnTo>
                      <a:pt x="54" y="139"/>
                    </a:lnTo>
                    <a:lnTo>
                      <a:pt x="41" y="128"/>
                    </a:lnTo>
                    <a:lnTo>
                      <a:pt x="31" y="106"/>
                    </a:lnTo>
                    <a:lnTo>
                      <a:pt x="25" y="87"/>
                    </a:lnTo>
                    <a:lnTo>
                      <a:pt x="18" y="66"/>
                    </a:lnTo>
                    <a:lnTo>
                      <a:pt x="4" y="27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442"/>
            <p:cNvGrpSpPr>
              <a:grpSpLocks/>
            </p:cNvGrpSpPr>
            <p:nvPr/>
          </p:nvGrpSpPr>
          <p:grpSpPr bwMode="auto">
            <a:xfrm>
              <a:off x="3214680" y="3071810"/>
              <a:ext cx="142877" cy="165100"/>
              <a:chOff x="0" y="4933951"/>
              <a:chExt cx="123825" cy="165100"/>
            </a:xfrm>
          </p:grpSpPr>
          <p:sp>
            <p:nvSpPr>
              <p:cNvPr id="7228" name="Freeform 160"/>
              <p:cNvSpPr>
                <a:spLocks/>
              </p:cNvSpPr>
              <p:nvPr/>
            </p:nvSpPr>
            <p:spPr bwMode="auto">
              <a:xfrm>
                <a:off x="22225" y="4933951"/>
                <a:ext cx="101600" cy="106363"/>
              </a:xfrm>
              <a:custGeom>
                <a:avLst/>
                <a:gdLst>
                  <a:gd name="T0" fmla="*/ 0 w 129"/>
                  <a:gd name="T1" fmla="*/ 0 h 133"/>
                  <a:gd name="T2" fmla="*/ 14887156 w 129"/>
                  <a:gd name="T3" fmla="*/ 3837065 h 133"/>
                  <a:gd name="T4" fmla="*/ 24812447 w 129"/>
                  <a:gd name="T5" fmla="*/ 21745232 h 133"/>
                  <a:gd name="T6" fmla="*/ 32256028 w 129"/>
                  <a:gd name="T7" fmla="*/ 44129441 h 133"/>
                  <a:gd name="T8" fmla="*/ 39079764 w 129"/>
                  <a:gd name="T9" fmla="*/ 60118284 h 133"/>
                  <a:gd name="T10" fmla="*/ 44662249 w 129"/>
                  <a:gd name="T11" fmla="*/ 64595125 h 133"/>
                  <a:gd name="T12" fmla="*/ 52105836 w 129"/>
                  <a:gd name="T13" fmla="*/ 70350720 h 133"/>
                  <a:gd name="T14" fmla="*/ 67613611 w 129"/>
                  <a:gd name="T15" fmla="*/ 78025647 h 133"/>
                  <a:gd name="T16" fmla="*/ 76918277 w 129"/>
                  <a:gd name="T17" fmla="*/ 79944178 h 133"/>
                  <a:gd name="T18" fmla="*/ 80019832 w 129"/>
                  <a:gd name="T19" fmla="*/ 81862710 h 133"/>
                  <a:gd name="T20" fmla="*/ 76918277 w 129"/>
                  <a:gd name="T21" fmla="*/ 85060796 h 133"/>
                  <a:gd name="T22" fmla="*/ 52105836 w 129"/>
                  <a:gd name="T23" fmla="*/ 80583956 h 133"/>
                  <a:gd name="T24" fmla="*/ 29154473 w 129"/>
                  <a:gd name="T25" fmla="*/ 68432188 h 133"/>
                  <a:gd name="T26" fmla="*/ 22951357 w 129"/>
                  <a:gd name="T27" fmla="*/ 54361889 h 133"/>
                  <a:gd name="T28" fmla="*/ 21090266 w 129"/>
                  <a:gd name="T29" fmla="*/ 36454515 h 133"/>
                  <a:gd name="T30" fmla="*/ 17368872 w 129"/>
                  <a:gd name="T31" fmla="*/ 19825900 h 133"/>
                  <a:gd name="T32" fmla="*/ 14267317 w 129"/>
                  <a:gd name="T33" fmla="*/ 12790748 h 133"/>
                  <a:gd name="T34" fmla="*/ 8684042 w 129"/>
                  <a:gd name="T35" fmla="*/ 7674930 h 133"/>
                  <a:gd name="T36" fmla="*/ 0 w 129"/>
                  <a:gd name="T37" fmla="*/ 0 h 133"/>
                  <a:gd name="T38" fmla="*/ 0 w 129"/>
                  <a:gd name="T39" fmla="*/ 0 h 1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9"/>
                  <a:gd name="T61" fmla="*/ 0 h 133"/>
                  <a:gd name="T62" fmla="*/ 129 w 129"/>
                  <a:gd name="T63" fmla="*/ 133 h 1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9" h="133">
                    <a:moveTo>
                      <a:pt x="0" y="0"/>
                    </a:moveTo>
                    <a:lnTo>
                      <a:pt x="24" y="6"/>
                    </a:lnTo>
                    <a:lnTo>
                      <a:pt x="40" y="34"/>
                    </a:lnTo>
                    <a:lnTo>
                      <a:pt x="52" y="69"/>
                    </a:lnTo>
                    <a:lnTo>
                      <a:pt x="63" y="94"/>
                    </a:lnTo>
                    <a:lnTo>
                      <a:pt x="72" y="101"/>
                    </a:lnTo>
                    <a:lnTo>
                      <a:pt x="84" y="110"/>
                    </a:lnTo>
                    <a:lnTo>
                      <a:pt x="109" y="122"/>
                    </a:lnTo>
                    <a:lnTo>
                      <a:pt x="124" y="125"/>
                    </a:lnTo>
                    <a:lnTo>
                      <a:pt x="129" y="128"/>
                    </a:lnTo>
                    <a:lnTo>
                      <a:pt x="124" y="133"/>
                    </a:lnTo>
                    <a:lnTo>
                      <a:pt x="84" y="126"/>
                    </a:lnTo>
                    <a:lnTo>
                      <a:pt x="47" y="107"/>
                    </a:lnTo>
                    <a:lnTo>
                      <a:pt x="37" y="85"/>
                    </a:lnTo>
                    <a:lnTo>
                      <a:pt x="34" y="57"/>
                    </a:lnTo>
                    <a:lnTo>
                      <a:pt x="28" y="31"/>
                    </a:lnTo>
                    <a:lnTo>
                      <a:pt x="23" y="20"/>
                    </a:lnTo>
                    <a:lnTo>
                      <a:pt x="1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Freeform 161"/>
              <p:cNvSpPr>
                <a:spLocks/>
              </p:cNvSpPr>
              <p:nvPr/>
            </p:nvSpPr>
            <p:spPr bwMode="auto">
              <a:xfrm>
                <a:off x="0" y="5014913"/>
                <a:ext cx="92075" cy="84138"/>
              </a:xfrm>
              <a:custGeom>
                <a:avLst/>
                <a:gdLst>
                  <a:gd name="T0" fmla="*/ 3780632 w 116"/>
                  <a:gd name="T1" fmla="*/ 0 h 107"/>
                  <a:gd name="T2" fmla="*/ 13861259 w 116"/>
                  <a:gd name="T3" fmla="*/ 6801811 h 107"/>
                  <a:gd name="T4" fmla="*/ 23941881 w 116"/>
                  <a:gd name="T5" fmla="*/ 21022705 h 107"/>
                  <a:gd name="T6" fmla="*/ 29611642 w 116"/>
                  <a:gd name="T7" fmla="*/ 29061426 h 107"/>
                  <a:gd name="T8" fmla="*/ 35282191 w 116"/>
                  <a:gd name="T9" fmla="*/ 35863235 h 107"/>
                  <a:gd name="T10" fmla="*/ 39692264 w 116"/>
                  <a:gd name="T11" fmla="*/ 43283103 h 107"/>
                  <a:gd name="T12" fmla="*/ 43472895 w 116"/>
                  <a:gd name="T13" fmla="*/ 47611098 h 107"/>
                  <a:gd name="T14" fmla="*/ 56073685 w 116"/>
                  <a:gd name="T15" fmla="*/ 56267886 h 107"/>
                  <a:gd name="T16" fmla="*/ 69934144 w 116"/>
                  <a:gd name="T17" fmla="*/ 60595880 h 107"/>
                  <a:gd name="T18" fmla="*/ 73084537 w 116"/>
                  <a:gd name="T19" fmla="*/ 63687754 h 107"/>
                  <a:gd name="T20" fmla="*/ 69304700 w 116"/>
                  <a:gd name="T21" fmla="*/ 66160782 h 107"/>
                  <a:gd name="T22" fmla="*/ 52293055 w 116"/>
                  <a:gd name="T23" fmla="*/ 63687754 h 107"/>
                  <a:gd name="T24" fmla="*/ 36542665 w 116"/>
                  <a:gd name="T25" fmla="*/ 55030979 h 107"/>
                  <a:gd name="T26" fmla="*/ 23311644 w 116"/>
                  <a:gd name="T27" fmla="*/ 34626328 h 107"/>
                  <a:gd name="T28" fmla="*/ 17641095 w 116"/>
                  <a:gd name="T29" fmla="*/ 24114579 h 107"/>
                  <a:gd name="T30" fmla="*/ 11970544 w 116"/>
                  <a:gd name="T31" fmla="*/ 14221683 h 107"/>
                  <a:gd name="T32" fmla="*/ 2520156 w 116"/>
                  <a:gd name="T33" fmla="*/ 5564903 h 107"/>
                  <a:gd name="T34" fmla="*/ 0 w 116"/>
                  <a:gd name="T35" fmla="*/ 1236907 h 107"/>
                  <a:gd name="T36" fmla="*/ 3780632 w 116"/>
                  <a:gd name="T37" fmla="*/ 0 h 107"/>
                  <a:gd name="T38" fmla="*/ 3780632 w 116"/>
                  <a:gd name="T39" fmla="*/ 0 h 1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6"/>
                  <a:gd name="T61" fmla="*/ 0 h 107"/>
                  <a:gd name="T62" fmla="*/ 116 w 116"/>
                  <a:gd name="T63" fmla="*/ 107 h 10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6" h="107">
                    <a:moveTo>
                      <a:pt x="6" y="0"/>
                    </a:moveTo>
                    <a:lnTo>
                      <a:pt x="22" y="11"/>
                    </a:lnTo>
                    <a:lnTo>
                      <a:pt x="38" y="34"/>
                    </a:lnTo>
                    <a:lnTo>
                      <a:pt x="47" y="47"/>
                    </a:lnTo>
                    <a:lnTo>
                      <a:pt x="56" y="58"/>
                    </a:lnTo>
                    <a:lnTo>
                      <a:pt x="63" y="70"/>
                    </a:lnTo>
                    <a:lnTo>
                      <a:pt x="69" y="77"/>
                    </a:lnTo>
                    <a:lnTo>
                      <a:pt x="89" y="91"/>
                    </a:lnTo>
                    <a:lnTo>
                      <a:pt x="111" y="98"/>
                    </a:lnTo>
                    <a:lnTo>
                      <a:pt x="116" y="103"/>
                    </a:lnTo>
                    <a:lnTo>
                      <a:pt x="110" y="107"/>
                    </a:lnTo>
                    <a:lnTo>
                      <a:pt x="83" y="103"/>
                    </a:lnTo>
                    <a:lnTo>
                      <a:pt x="58" y="89"/>
                    </a:lnTo>
                    <a:lnTo>
                      <a:pt x="37" y="56"/>
                    </a:lnTo>
                    <a:lnTo>
                      <a:pt x="28" y="39"/>
                    </a:lnTo>
                    <a:lnTo>
                      <a:pt x="19" y="23"/>
                    </a:lnTo>
                    <a:lnTo>
                      <a:pt x="4" y="9"/>
                    </a:lnTo>
                    <a:lnTo>
                      <a:pt x="0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7" name="Picture 4" descr="C:\Documents and Settings\haanhyvo\Local Settings\Temporary Internet Files\Content.IE5\ZCHX9O0J\MPj04339950000[1].jpg"/>
            <p:cNvPicPr>
              <a:picLocks noChangeAspect="1" noChangeArrowheads="1"/>
            </p:cNvPicPr>
            <p:nvPr/>
          </p:nvPicPr>
          <p:blipFill>
            <a:blip r:embed="rId3" cstate="print">
              <a:lum bright="27000" contrast="-25000"/>
            </a:blip>
            <a:srcRect l="16952" r="17911" b="10520"/>
            <a:stretch>
              <a:fillRect/>
            </a:stretch>
          </p:blipFill>
          <p:spPr bwMode="auto">
            <a:xfrm rot="502923">
              <a:off x="2483620" y="3071810"/>
              <a:ext cx="713382" cy="714380"/>
            </a:xfrm>
            <a:prstGeom prst="ellipse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contourW="12700">
              <a:extrusionClr>
                <a:schemeClr val="bg1"/>
              </a:extrusionClr>
              <a:contourClr>
                <a:schemeClr val="bg1"/>
              </a:contourClr>
            </a:sp3d>
          </p:spPr>
        </p:pic>
        <p:sp>
          <p:nvSpPr>
            <p:cNvPr id="18" name="TextBox 17"/>
            <p:cNvSpPr txBox="1"/>
            <p:nvPr/>
          </p:nvSpPr>
          <p:spPr>
            <a:xfrm rot="21339330">
              <a:off x="2357422" y="3219042"/>
              <a:ext cx="928694" cy="436655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i-FI" sz="1000" dirty="0" smtClean="0"/>
                <a:t>JYU MBA </a:t>
              </a:r>
              <a:r>
                <a:rPr lang="fi-FI" sz="1000" dirty="0" err="1" smtClean="0"/>
                <a:t>program</a:t>
              </a:r>
              <a:endParaRPr lang="en-US" sz="1000" dirty="0"/>
            </a:p>
          </p:txBody>
        </p:sp>
        <p:grpSp>
          <p:nvGrpSpPr>
            <p:cNvPr id="13" name="Group 196"/>
            <p:cNvGrpSpPr>
              <a:grpSpLocks/>
            </p:cNvGrpSpPr>
            <p:nvPr/>
          </p:nvGrpSpPr>
          <p:grpSpPr bwMode="auto">
            <a:xfrm rot="812275">
              <a:off x="2787234" y="2225796"/>
              <a:ext cx="791194" cy="714380"/>
              <a:chOff x="2856401" y="3929066"/>
              <a:chExt cx="791194" cy="714380"/>
            </a:xfrm>
          </p:grpSpPr>
          <p:pic>
            <p:nvPicPr>
              <p:cNvPr id="45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46" name="TextBox 45"/>
              <p:cNvSpPr txBox="1"/>
              <p:nvPr/>
            </p:nvSpPr>
            <p:spPr>
              <a:xfrm rot="20654575">
                <a:off x="2856401" y="4066435"/>
                <a:ext cx="791194" cy="436655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smtClean="0"/>
                  <a:t>K-S ICT </a:t>
                </a:r>
                <a:r>
                  <a:rPr lang="fi-FI" sz="1000" dirty="0" err="1" smtClean="0"/>
                  <a:t>strategy</a:t>
                </a:r>
                <a:endParaRPr lang="en-US" sz="1000" dirty="0"/>
              </a:p>
            </p:txBody>
          </p:sp>
        </p:grpSp>
        <p:grpSp>
          <p:nvGrpSpPr>
            <p:cNvPr id="14" name="Group 199"/>
            <p:cNvGrpSpPr>
              <a:grpSpLocks/>
            </p:cNvGrpSpPr>
            <p:nvPr/>
          </p:nvGrpSpPr>
          <p:grpSpPr bwMode="auto">
            <a:xfrm rot="1084548">
              <a:off x="3786182" y="1785926"/>
              <a:ext cx="971394" cy="714380"/>
              <a:chOff x="2764427" y="3929066"/>
              <a:chExt cx="971394" cy="714380"/>
            </a:xfrm>
          </p:grpSpPr>
          <p:pic>
            <p:nvPicPr>
              <p:cNvPr id="43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44" name="TextBox 43"/>
              <p:cNvSpPr txBox="1"/>
              <p:nvPr/>
            </p:nvSpPr>
            <p:spPr>
              <a:xfrm rot="20654575">
                <a:off x="2764427" y="3982992"/>
                <a:ext cx="971394" cy="604599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smtClean="0"/>
                  <a:t>National ICT </a:t>
                </a:r>
                <a:r>
                  <a:rPr lang="fi-FI" sz="1000" dirty="0" err="1" smtClean="0"/>
                  <a:t>restructuring</a:t>
                </a:r>
                <a:r>
                  <a:rPr lang="fi-FI" sz="1000" dirty="0" smtClean="0"/>
                  <a:t> </a:t>
                </a:r>
                <a:r>
                  <a:rPr lang="fi-FI" sz="1000" dirty="0" err="1" smtClean="0"/>
                  <a:t>programs</a:t>
                </a:r>
                <a:endParaRPr lang="en-US" sz="1000" dirty="0"/>
              </a:p>
            </p:txBody>
          </p:sp>
        </p:grpSp>
        <p:grpSp>
          <p:nvGrpSpPr>
            <p:cNvPr id="15" name="Group 202"/>
            <p:cNvGrpSpPr>
              <a:grpSpLocks/>
            </p:cNvGrpSpPr>
            <p:nvPr/>
          </p:nvGrpSpPr>
          <p:grpSpPr bwMode="auto">
            <a:xfrm rot="2012819">
              <a:off x="5572132" y="4500570"/>
              <a:ext cx="733354" cy="714380"/>
              <a:chOff x="2857488" y="3929066"/>
              <a:chExt cx="733354" cy="714380"/>
            </a:xfrm>
          </p:grpSpPr>
          <p:pic>
            <p:nvPicPr>
              <p:cNvPr id="41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42" name="TextBox 41"/>
              <p:cNvSpPr txBox="1"/>
              <p:nvPr/>
            </p:nvSpPr>
            <p:spPr>
              <a:xfrm rot="20654575">
                <a:off x="2857488" y="4158260"/>
                <a:ext cx="733354" cy="26871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err="1" smtClean="0"/>
                  <a:t>Family</a:t>
                </a:r>
                <a:endParaRPr lang="en-US" sz="1000" dirty="0"/>
              </a:p>
            </p:txBody>
          </p:sp>
        </p:grpSp>
        <p:grpSp>
          <p:nvGrpSpPr>
            <p:cNvPr id="16" name="Group 205"/>
            <p:cNvGrpSpPr>
              <a:grpSpLocks/>
            </p:cNvGrpSpPr>
            <p:nvPr/>
          </p:nvGrpSpPr>
          <p:grpSpPr bwMode="auto">
            <a:xfrm rot="1400959">
              <a:off x="6069220" y="3426071"/>
              <a:ext cx="868618" cy="714380"/>
              <a:chOff x="2782467" y="3929066"/>
              <a:chExt cx="868618" cy="714380"/>
            </a:xfrm>
          </p:grpSpPr>
          <p:pic>
            <p:nvPicPr>
              <p:cNvPr id="39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40" name="TextBox 39"/>
              <p:cNvSpPr txBox="1"/>
              <p:nvPr/>
            </p:nvSpPr>
            <p:spPr>
              <a:xfrm rot="20654575">
                <a:off x="2782467" y="4160343"/>
                <a:ext cx="868618" cy="26871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err="1" smtClean="0"/>
                  <a:t>Writing</a:t>
                </a:r>
                <a:endParaRPr lang="en-US" sz="1000" dirty="0"/>
              </a:p>
            </p:txBody>
          </p:sp>
        </p:grpSp>
        <p:grpSp>
          <p:nvGrpSpPr>
            <p:cNvPr id="19" name="Group 208"/>
            <p:cNvGrpSpPr>
              <a:grpSpLocks/>
            </p:cNvGrpSpPr>
            <p:nvPr/>
          </p:nvGrpSpPr>
          <p:grpSpPr bwMode="auto">
            <a:xfrm rot="1032692">
              <a:off x="5909139" y="2143116"/>
              <a:ext cx="806001" cy="714380"/>
              <a:chOff x="2825233" y="3929066"/>
              <a:chExt cx="806001" cy="714380"/>
            </a:xfrm>
          </p:grpSpPr>
          <p:pic>
            <p:nvPicPr>
              <p:cNvPr id="37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38" name="TextBox 37"/>
              <p:cNvSpPr txBox="1"/>
              <p:nvPr/>
            </p:nvSpPr>
            <p:spPr>
              <a:xfrm rot="20654575">
                <a:off x="2825233" y="4135676"/>
                <a:ext cx="806001" cy="268710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err="1" smtClean="0"/>
                  <a:t>Reading</a:t>
                </a:r>
                <a:endParaRPr lang="en-US" sz="1000" dirty="0"/>
              </a:p>
            </p:txBody>
          </p:sp>
        </p:grpSp>
        <p:grpSp>
          <p:nvGrpSpPr>
            <p:cNvPr id="20" name="Group 211"/>
            <p:cNvGrpSpPr>
              <a:grpSpLocks/>
            </p:cNvGrpSpPr>
            <p:nvPr/>
          </p:nvGrpSpPr>
          <p:grpSpPr bwMode="auto">
            <a:xfrm rot="984146">
              <a:off x="4928799" y="1722086"/>
              <a:ext cx="928635" cy="714380"/>
              <a:chOff x="2786754" y="3929066"/>
              <a:chExt cx="928635" cy="714380"/>
            </a:xfrm>
          </p:grpSpPr>
          <p:pic>
            <p:nvPicPr>
              <p:cNvPr id="35" name="Picture 4" descr="C:\Documents and Settings\haanhyvo\Local Settings\Temporary Internet Files\Content.IE5\ZCHX9O0J\MPj0433995000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7000" contrast="-25000"/>
              </a:blip>
              <a:srcRect l="16952" r="17911" b="10520"/>
              <a:stretch>
                <a:fillRect/>
              </a:stretch>
            </p:blipFill>
            <p:spPr bwMode="auto">
              <a:xfrm>
                <a:off x="2888378" y="3929066"/>
                <a:ext cx="693369" cy="714380"/>
              </a:xfrm>
              <a:prstGeom prst="ellipse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bg1"/>
                </a:extrusionClr>
                <a:contourClr>
                  <a:schemeClr val="bg1"/>
                </a:contourClr>
              </a:sp3d>
            </p:spPr>
          </p:pic>
          <p:sp>
            <p:nvSpPr>
              <p:cNvPr id="36" name="TextBox 35"/>
              <p:cNvSpPr txBox="1"/>
              <p:nvPr/>
            </p:nvSpPr>
            <p:spPr>
              <a:xfrm rot="20654575">
                <a:off x="2786754" y="4066696"/>
                <a:ext cx="928635" cy="436655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  <a:contourClr>
                  <a:schemeClr val="bg1"/>
                </a:contourClr>
              </a:sp3d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i-FI" sz="1000" dirty="0" smtClean="0"/>
                  <a:t>Enterprise </a:t>
                </a:r>
                <a:r>
                  <a:rPr lang="fi-FI" sz="1000" dirty="0" err="1" smtClean="0"/>
                  <a:t>cooperation</a:t>
                </a:r>
                <a:endParaRPr lang="en-US" sz="1000" dirty="0"/>
              </a:p>
            </p:txBody>
          </p:sp>
        </p:grpSp>
        <p:grpSp>
          <p:nvGrpSpPr>
            <p:cNvPr id="21" name="Group 277"/>
            <p:cNvGrpSpPr>
              <a:grpSpLocks/>
            </p:cNvGrpSpPr>
            <p:nvPr/>
          </p:nvGrpSpPr>
          <p:grpSpPr bwMode="auto">
            <a:xfrm>
              <a:off x="4929190" y="4357694"/>
              <a:ext cx="192088" cy="242887"/>
              <a:chOff x="831850" y="2932113"/>
              <a:chExt cx="192088" cy="242887"/>
            </a:xfrm>
          </p:grpSpPr>
          <p:sp>
            <p:nvSpPr>
              <p:cNvPr id="7198" name="Freeform 137"/>
              <p:cNvSpPr>
                <a:spLocks/>
              </p:cNvSpPr>
              <p:nvPr/>
            </p:nvSpPr>
            <p:spPr bwMode="auto">
              <a:xfrm>
                <a:off x="911225" y="2992438"/>
                <a:ext cx="111125" cy="63500"/>
              </a:xfrm>
              <a:custGeom>
                <a:avLst/>
                <a:gdLst>
                  <a:gd name="T0" fmla="*/ 0 w 139"/>
                  <a:gd name="T1" fmla="*/ 49780858 h 81"/>
                  <a:gd name="T2" fmla="*/ 0 w 139"/>
                  <a:gd name="T3" fmla="*/ 47937007 h 81"/>
                  <a:gd name="T4" fmla="*/ 1278337 w 139"/>
                  <a:gd name="T5" fmla="*/ 42406237 h 81"/>
                  <a:gd name="T6" fmla="*/ 3835012 w 139"/>
                  <a:gd name="T7" fmla="*/ 35030832 h 81"/>
                  <a:gd name="T8" fmla="*/ 7670023 w 139"/>
                  <a:gd name="T9" fmla="*/ 25812361 h 81"/>
                  <a:gd name="T10" fmla="*/ 15339247 w 139"/>
                  <a:gd name="T11" fmla="*/ 17208500 h 81"/>
                  <a:gd name="T12" fmla="*/ 25565141 w 139"/>
                  <a:gd name="T13" fmla="*/ 9218475 h 81"/>
                  <a:gd name="T14" fmla="*/ 39626850 w 139"/>
                  <a:gd name="T15" fmla="*/ 3073086 h 81"/>
                  <a:gd name="T16" fmla="*/ 58161545 w 139"/>
                  <a:gd name="T17" fmla="*/ 0 h 81"/>
                  <a:gd name="T18" fmla="*/ 59439882 w 139"/>
                  <a:gd name="T19" fmla="*/ 0 h 81"/>
                  <a:gd name="T20" fmla="*/ 62635324 w 139"/>
                  <a:gd name="T21" fmla="*/ 1843852 h 81"/>
                  <a:gd name="T22" fmla="*/ 67748671 w 139"/>
                  <a:gd name="T23" fmla="*/ 3073086 h 81"/>
                  <a:gd name="T24" fmla="*/ 72861218 w 139"/>
                  <a:gd name="T25" fmla="*/ 6146172 h 81"/>
                  <a:gd name="T26" fmla="*/ 78614133 w 139"/>
                  <a:gd name="T27" fmla="*/ 8603858 h 81"/>
                  <a:gd name="T28" fmla="*/ 83726680 w 139"/>
                  <a:gd name="T29" fmla="*/ 13520797 h 81"/>
                  <a:gd name="T30" fmla="*/ 87561690 w 139"/>
                  <a:gd name="T31" fmla="*/ 18437734 h 81"/>
                  <a:gd name="T32" fmla="*/ 88840026 w 139"/>
                  <a:gd name="T33" fmla="*/ 25197737 h 81"/>
                  <a:gd name="T34" fmla="*/ 88840026 w 139"/>
                  <a:gd name="T35" fmla="*/ 26426978 h 81"/>
                  <a:gd name="T36" fmla="*/ 88201258 w 139"/>
                  <a:gd name="T37" fmla="*/ 30114680 h 81"/>
                  <a:gd name="T38" fmla="*/ 86283353 w 139"/>
                  <a:gd name="T39" fmla="*/ 34416215 h 81"/>
                  <a:gd name="T40" fmla="*/ 83087911 w 139"/>
                  <a:gd name="T41" fmla="*/ 39947769 h 81"/>
                  <a:gd name="T42" fmla="*/ 77974564 w 139"/>
                  <a:gd name="T43" fmla="*/ 44249304 h 81"/>
                  <a:gd name="T44" fmla="*/ 71583681 w 139"/>
                  <a:gd name="T45" fmla="*/ 47937007 h 81"/>
                  <a:gd name="T46" fmla="*/ 62635324 w 139"/>
                  <a:gd name="T47" fmla="*/ 49780858 h 81"/>
                  <a:gd name="T48" fmla="*/ 51131081 w 139"/>
                  <a:gd name="T49" fmla="*/ 48551624 h 81"/>
                  <a:gd name="T50" fmla="*/ 50491513 w 139"/>
                  <a:gd name="T51" fmla="*/ 47937007 h 81"/>
                  <a:gd name="T52" fmla="*/ 47935639 w 139"/>
                  <a:gd name="T53" fmla="*/ 46093155 h 81"/>
                  <a:gd name="T54" fmla="*/ 43461061 w 139"/>
                  <a:gd name="T55" fmla="*/ 44863921 h 81"/>
                  <a:gd name="T56" fmla="*/ 37708946 w 139"/>
                  <a:gd name="T57" fmla="*/ 43634687 h 81"/>
                  <a:gd name="T58" fmla="*/ 30039725 w 139"/>
                  <a:gd name="T59" fmla="*/ 42406237 h 81"/>
                  <a:gd name="T60" fmla="*/ 21091362 w 139"/>
                  <a:gd name="T61" fmla="*/ 42406237 h 81"/>
                  <a:gd name="T62" fmla="*/ 10865465 w 139"/>
                  <a:gd name="T63" fmla="*/ 45478538 h 81"/>
                  <a:gd name="T64" fmla="*/ 0 w 139"/>
                  <a:gd name="T65" fmla="*/ 49780858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9"/>
                  <a:gd name="T100" fmla="*/ 0 h 81"/>
                  <a:gd name="T101" fmla="*/ 139 w 139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9" h="81">
                    <a:moveTo>
                      <a:pt x="0" y="81"/>
                    </a:moveTo>
                    <a:lnTo>
                      <a:pt x="0" y="78"/>
                    </a:lnTo>
                    <a:lnTo>
                      <a:pt x="2" y="69"/>
                    </a:lnTo>
                    <a:lnTo>
                      <a:pt x="6" y="57"/>
                    </a:lnTo>
                    <a:lnTo>
                      <a:pt x="12" y="42"/>
                    </a:lnTo>
                    <a:lnTo>
                      <a:pt x="24" y="28"/>
                    </a:lnTo>
                    <a:lnTo>
                      <a:pt x="40" y="15"/>
                    </a:lnTo>
                    <a:lnTo>
                      <a:pt x="62" y="5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8" y="3"/>
                    </a:lnTo>
                    <a:lnTo>
                      <a:pt x="106" y="5"/>
                    </a:lnTo>
                    <a:lnTo>
                      <a:pt x="114" y="10"/>
                    </a:lnTo>
                    <a:lnTo>
                      <a:pt x="123" y="14"/>
                    </a:lnTo>
                    <a:lnTo>
                      <a:pt x="131" y="22"/>
                    </a:lnTo>
                    <a:lnTo>
                      <a:pt x="137" y="30"/>
                    </a:lnTo>
                    <a:lnTo>
                      <a:pt x="139" y="41"/>
                    </a:lnTo>
                    <a:lnTo>
                      <a:pt x="139" y="43"/>
                    </a:lnTo>
                    <a:lnTo>
                      <a:pt x="138" y="49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12" y="78"/>
                    </a:lnTo>
                    <a:lnTo>
                      <a:pt x="98" y="81"/>
                    </a:lnTo>
                    <a:lnTo>
                      <a:pt x="80" y="79"/>
                    </a:lnTo>
                    <a:lnTo>
                      <a:pt x="79" y="78"/>
                    </a:lnTo>
                    <a:lnTo>
                      <a:pt x="75" y="75"/>
                    </a:lnTo>
                    <a:lnTo>
                      <a:pt x="68" y="73"/>
                    </a:lnTo>
                    <a:lnTo>
                      <a:pt x="59" y="71"/>
                    </a:lnTo>
                    <a:lnTo>
                      <a:pt x="47" y="69"/>
                    </a:lnTo>
                    <a:lnTo>
                      <a:pt x="33" y="69"/>
                    </a:lnTo>
                    <a:lnTo>
                      <a:pt x="17" y="74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138"/>
              <p:cNvSpPr>
                <a:spLocks/>
              </p:cNvSpPr>
              <p:nvPr/>
            </p:nvSpPr>
            <p:spPr bwMode="auto">
              <a:xfrm>
                <a:off x="931863" y="3006725"/>
                <a:ext cx="71438" cy="34925"/>
              </a:xfrm>
              <a:custGeom>
                <a:avLst/>
                <a:gdLst>
                  <a:gd name="T0" fmla="*/ 0 w 90"/>
                  <a:gd name="T1" fmla="*/ 23941879 h 44"/>
                  <a:gd name="T2" fmla="*/ 630242 w 90"/>
                  <a:gd name="T3" fmla="*/ 23311642 h 44"/>
                  <a:gd name="T4" fmla="*/ 2520174 w 90"/>
                  <a:gd name="T5" fmla="*/ 20161249 h 44"/>
                  <a:gd name="T6" fmla="*/ 5040348 w 90"/>
                  <a:gd name="T7" fmla="*/ 16380619 h 44"/>
                  <a:gd name="T8" fmla="*/ 9450454 w 90"/>
                  <a:gd name="T9" fmla="*/ 11341099 h 44"/>
                  <a:gd name="T10" fmla="*/ 14490803 w 90"/>
                  <a:gd name="T11" fmla="*/ 6930232 h 44"/>
                  <a:gd name="T12" fmla="*/ 21421874 w 90"/>
                  <a:gd name="T13" fmla="*/ 3779838 h 44"/>
                  <a:gd name="T14" fmla="*/ 28352157 w 90"/>
                  <a:gd name="T15" fmla="*/ 630237 h 44"/>
                  <a:gd name="T16" fmla="*/ 37802608 w 90"/>
                  <a:gd name="T17" fmla="*/ 0 h 44"/>
                  <a:gd name="T18" fmla="*/ 40953023 w 90"/>
                  <a:gd name="T19" fmla="*/ 630237 h 44"/>
                  <a:gd name="T20" fmla="*/ 47253852 w 90"/>
                  <a:gd name="T21" fmla="*/ 1889919 h 44"/>
                  <a:gd name="T22" fmla="*/ 53553900 w 90"/>
                  <a:gd name="T23" fmla="*/ 6300787 h 44"/>
                  <a:gd name="T24" fmla="*/ 56704315 w 90"/>
                  <a:gd name="T25" fmla="*/ 13861258 h 44"/>
                  <a:gd name="T26" fmla="*/ 56074073 w 90"/>
                  <a:gd name="T27" fmla="*/ 16380619 h 44"/>
                  <a:gd name="T28" fmla="*/ 52923659 w 90"/>
                  <a:gd name="T29" fmla="*/ 21421724 h 44"/>
                  <a:gd name="T30" fmla="*/ 47253852 w 90"/>
                  <a:gd name="T31" fmla="*/ 27091484 h 44"/>
                  <a:gd name="T32" fmla="*/ 37173160 w 90"/>
                  <a:gd name="T33" fmla="*/ 27721722 h 44"/>
                  <a:gd name="T34" fmla="*/ 36542918 w 90"/>
                  <a:gd name="T35" fmla="*/ 27091484 h 44"/>
                  <a:gd name="T36" fmla="*/ 34022745 w 90"/>
                  <a:gd name="T37" fmla="*/ 25201560 h 44"/>
                  <a:gd name="T38" fmla="*/ 30872331 w 90"/>
                  <a:gd name="T39" fmla="*/ 23941879 h 44"/>
                  <a:gd name="T40" fmla="*/ 26462226 w 90"/>
                  <a:gd name="T41" fmla="*/ 21421724 h 44"/>
                  <a:gd name="T42" fmla="*/ 20161390 w 90"/>
                  <a:gd name="T43" fmla="*/ 20161249 h 44"/>
                  <a:gd name="T44" fmla="*/ 14490803 w 90"/>
                  <a:gd name="T45" fmla="*/ 20161249 h 44"/>
                  <a:gd name="T46" fmla="*/ 7560522 w 90"/>
                  <a:gd name="T47" fmla="*/ 20791486 h 44"/>
                  <a:gd name="T48" fmla="*/ 0 w 90"/>
                  <a:gd name="T49" fmla="*/ 23941879 h 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44"/>
                  <a:gd name="T77" fmla="*/ 90 w 90"/>
                  <a:gd name="T78" fmla="*/ 44 h 4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44">
                    <a:moveTo>
                      <a:pt x="0" y="38"/>
                    </a:moveTo>
                    <a:lnTo>
                      <a:pt x="1" y="37"/>
                    </a:lnTo>
                    <a:lnTo>
                      <a:pt x="4" y="32"/>
                    </a:lnTo>
                    <a:lnTo>
                      <a:pt x="8" y="26"/>
                    </a:lnTo>
                    <a:lnTo>
                      <a:pt x="15" y="18"/>
                    </a:lnTo>
                    <a:lnTo>
                      <a:pt x="23" y="11"/>
                    </a:lnTo>
                    <a:lnTo>
                      <a:pt x="34" y="6"/>
                    </a:lnTo>
                    <a:lnTo>
                      <a:pt x="45" y="1"/>
                    </a:lnTo>
                    <a:lnTo>
                      <a:pt x="60" y="0"/>
                    </a:lnTo>
                    <a:lnTo>
                      <a:pt x="65" y="1"/>
                    </a:lnTo>
                    <a:lnTo>
                      <a:pt x="75" y="3"/>
                    </a:lnTo>
                    <a:lnTo>
                      <a:pt x="85" y="10"/>
                    </a:lnTo>
                    <a:lnTo>
                      <a:pt x="90" y="22"/>
                    </a:lnTo>
                    <a:lnTo>
                      <a:pt x="89" y="26"/>
                    </a:lnTo>
                    <a:lnTo>
                      <a:pt x="84" y="34"/>
                    </a:lnTo>
                    <a:lnTo>
                      <a:pt x="75" y="43"/>
                    </a:lnTo>
                    <a:lnTo>
                      <a:pt x="59" y="44"/>
                    </a:lnTo>
                    <a:lnTo>
                      <a:pt x="58" y="43"/>
                    </a:lnTo>
                    <a:lnTo>
                      <a:pt x="54" y="40"/>
                    </a:lnTo>
                    <a:lnTo>
                      <a:pt x="49" y="38"/>
                    </a:lnTo>
                    <a:lnTo>
                      <a:pt x="42" y="34"/>
                    </a:lnTo>
                    <a:lnTo>
                      <a:pt x="32" y="32"/>
                    </a:lnTo>
                    <a:lnTo>
                      <a:pt x="23" y="32"/>
                    </a:lnTo>
                    <a:lnTo>
                      <a:pt x="12" y="33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A0FF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139"/>
              <p:cNvSpPr>
                <a:spLocks/>
              </p:cNvSpPr>
              <p:nvPr/>
            </p:nvSpPr>
            <p:spPr bwMode="auto">
              <a:xfrm>
                <a:off x="831850" y="2932113"/>
                <a:ext cx="88900" cy="92075"/>
              </a:xfrm>
              <a:custGeom>
                <a:avLst/>
                <a:gdLst>
                  <a:gd name="T0" fmla="*/ 3848329 w 111"/>
                  <a:gd name="T1" fmla="*/ 71845816 h 118"/>
                  <a:gd name="T2" fmla="*/ 3207608 w 111"/>
                  <a:gd name="T3" fmla="*/ 69410511 h 118"/>
                  <a:gd name="T4" fmla="*/ 1283043 w 111"/>
                  <a:gd name="T5" fmla="*/ 64539121 h 118"/>
                  <a:gd name="T6" fmla="*/ 0 w 111"/>
                  <a:gd name="T7" fmla="*/ 57233205 h 118"/>
                  <a:gd name="T8" fmla="*/ 0 w 111"/>
                  <a:gd name="T9" fmla="*/ 46882561 h 118"/>
                  <a:gd name="T10" fmla="*/ 1283043 w 111"/>
                  <a:gd name="T11" fmla="*/ 36531929 h 118"/>
                  <a:gd name="T12" fmla="*/ 6414415 w 111"/>
                  <a:gd name="T13" fmla="*/ 24963249 h 118"/>
                  <a:gd name="T14" fmla="*/ 15394919 w 111"/>
                  <a:gd name="T15" fmla="*/ 13395355 h 118"/>
                  <a:gd name="T16" fmla="*/ 30147516 w 111"/>
                  <a:gd name="T17" fmla="*/ 2435306 h 118"/>
                  <a:gd name="T18" fmla="*/ 31430559 w 111"/>
                  <a:gd name="T19" fmla="*/ 2435306 h 118"/>
                  <a:gd name="T20" fmla="*/ 34638166 w 111"/>
                  <a:gd name="T21" fmla="*/ 608631 h 118"/>
                  <a:gd name="T22" fmla="*/ 39769537 w 111"/>
                  <a:gd name="T23" fmla="*/ 0 h 118"/>
                  <a:gd name="T24" fmla="*/ 45542429 w 111"/>
                  <a:gd name="T25" fmla="*/ 0 h 118"/>
                  <a:gd name="T26" fmla="*/ 51956842 w 111"/>
                  <a:gd name="T27" fmla="*/ 0 h 118"/>
                  <a:gd name="T28" fmla="*/ 59012790 w 111"/>
                  <a:gd name="T29" fmla="*/ 2435306 h 118"/>
                  <a:gd name="T30" fmla="*/ 64785682 w 111"/>
                  <a:gd name="T31" fmla="*/ 4870612 h 118"/>
                  <a:gd name="T32" fmla="*/ 69275531 w 111"/>
                  <a:gd name="T33" fmla="*/ 9742004 h 118"/>
                  <a:gd name="T34" fmla="*/ 69917053 w 111"/>
                  <a:gd name="T35" fmla="*/ 11568678 h 118"/>
                  <a:gd name="T36" fmla="*/ 70558574 w 111"/>
                  <a:gd name="T37" fmla="*/ 14003986 h 118"/>
                  <a:gd name="T38" fmla="*/ 71200096 w 111"/>
                  <a:gd name="T39" fmla="*/ 18874596 h 118"/>
                  <a:gd name="T40" fmla="*/ 71200096 w 111"/>
                  <a:gd name="T41" fmla="*/ 24963249 h 118"/>
                  <a:gd name="T42" fmla="*/ 69917053 w 111"/>
                  <a:gd name="T43" fmla="*/ 31051908 h 118"/>
                  <a:gd name="T44" fmla="*/ 65427203 w 111"/>
                  <a:gd name="T45" fmla="*/ 37140561 h 118"/>
                  <a:gd name="T46" fmla="*/ 59012790 w 111"/>
                  <a:gd name="T47" fmla="*/ 42011171 h 118"/>
                  <a:gd name="T48" fmla="*/ 48749235 w 111"/>
                  <a:gd name="T49" fmla="*/ 46273930 h 118"/>
                  <a:gd name="T50" fmla="*/ 46825472 w 111"/>
                  <a:gd name="T51" fmla="*/ 46273930 h 118"/>
                  <a:gd name="T52" fmla="*/ 44259386 w 111"/>
                  <a:gd name="T53" fmla="*/ 46273930 h 118"/>
                  <a:gd name="T54" fmla="*/ 39769537 w 111"/>
                  <a:gd name="T55" fmla="*/ 46882561 h 118"/>
                  <a:gd name="T56" fmla="*/ 32713602 w 111"/>
                  <a:gd name="T57" fmla="*/ 48709235 h 118"/>
                  <a:gd name="T58" fmla="*/ 26299188 w 111"/>
                  <a:gd name="T59" fmla="*/ 51144552 h 118"/>
                  <a:gd name="T60" fmla="*/ 19243247 w 111"/>
                  <a:gd name="T61" fmla="*/ 56015163 h 118"/>
                  <a:gd name="T62" fmla="*/ 11545787 w 111"/>
                  <a:gd name="T63" fmla="*/ 62713227 h 118"/>
                  <a:gd name="T64" fmla="*/ 3848329 w 111"/>
                  <a:gd name="T65" fmla="*/ 71845816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1"/>
                  <a:gd name="T100" fmla="*/ 0 h 118"/>
                  <a:gd name="T101" fmla="*/ 111 w 111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1" h="118">
                    <a:moveTo>
                      <a:pt x="6" y="118"/>
                    </a:moveTo>
                    <a:lnTo>
                      <a:pt x="5" y="114"/>
                    </a:lnTo>
                    <a:lnTo>
                      <a:pt x="2" y="106"/>
                    </a:lnTo>
                    <a:lnTo>
                      <a:pt x="0" y="94"/>
                    </a:lnTo>
                    <a:lnTo>
                      <a:pt x="0" y="77"/>
                    </a:lnTo>
                    <a:lnTo>
                      <a:pt x="2" y="60"/>
                    </a:lnTo>
                    <a:lnTo>
                      <a:pt x="10" y="41"/>
                    </a:lnTo>
                    <a:lnTo>
                      <a:pt x="24" y="22"/>
                    </a:lnTo>
                    <a:lnTo>
                      <a:pt x="47" y="4"/>
                    </a:lnTo>
                    <a:lnTo>
                      <a:pt x="49" y="4"/>
                    </a:lnTo>
                    <a:lnTo>
                      <a:pt x="54" y="1"/>
                    </a:lnTo>
                    <a:lnTo>
                      <a:pt x="62" y="0"/>
                    </a:lnTo>
                    <a:lnTo>
                      <a:pt x="71" y="0"/>
                    </a:lnTo>
                    <a:lnTo>
                      <a:pt x="81" y="0"/>
                    </a:lnTo>
                    <a:lnTo>
                      <a:pt x="92" y="4"/>
                    </a:lnTo>
                    <a:lnTo>
                      <a:pt x="101" y="8"/>
                    </a:lnTo>
                    <a:lnTo>
                      <a:pt x="108" y="16"/>
                    </a:lnTo>
                    <a:lnTo>
                      <a:pt x="109" y="19"/>
                    </a:lnTo>
                    <a:lnTo>
                      <a:pt x="110" y="23"/>
                    </a:lnTo>
                    <a:lnTo>
                      <a:pt x="111" y="31"/>
                    </a:lnTo>
                    <a:lnTo>
                      <a:pt x="111" y="41"/>
                    </a:lnTo>
                    <a:lnTo>
                      <a:pt x="109" y="51"/>
                    </a:lnTo>
                    <a:lnTo>
                      <a:pt x="102" y="61"/>
                    </a:lnTo>
                    <a:lnTo>
                      <a:pt x="92" y="69"/>
                    </a:lnTo>
                    <a:lnTo>
                      <a:pt x="76" y="76"/>
                    </a:lnTo>
                    <a:lnTo>
                      <a:pt x="73" y="76"/>
                    </a:lnTo>
                    <a:lnTo>
                      <a:pt x="69" y="76"/>
                    </a:lnTo>
                    <a:lnTo>
                      <a:pt x="62" y="77"/>
                    </a:lnTo>
                    <a:lnTo>
                      <a:pt x="51" y="80"/>
                    </a:lnTo>
                    <a:lnTo>
                      <a:pt x="41" y="84"/>
                    </a:lnTo>
                    <a:lnTo>
                      <a:pt x="30" y="92"/>
                    </a:lnTo>
                    <a:lnTo>
                      <a:pt x="18" y="103"/>
                    </a:lnTo>
                    <a:lnTo>
                      <a:pt x="6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140"/>
              <p:cNvSpPr>
                <a:spLocks/>
              </p:cNvSpPr>
              <p:nvPr/>
            </p:nvSpPr>
            <p:spPr bwMode="auto">
              <a:xfrm>
                <a:off x="844550" y="2946400"/>
                <a:ext cx="58738" cy="52388"/>
              </a:xfrm>
              <a:custGeom>
                <a:avLst/>
                <a:gdLst>
                  <a:gd name="T0" fmla="*/ 0 w 72"/>
                  <a:gd name="T1" fmla="*/ 41583365 h 66"/>
                  <a:gd name="T2" fmla="*/ 0 w 72"/>
                  <a:gd name="T3" fmla="*/ 39693429 h 66"/>
                  <a:gd name="T4" fmla="*/ 0 w 72"/>
                  <a:gd name="T5" fmla="*/ 37173250 h 66"/>
                  <a:gd name="T6" fmla="*/ 665697 w 72"/>
                  <a:gd name="T7" fmla="*/ 32762341 h 66"/>
                  <a:gd name="T8" fmla="*/ 1996276 w 72"/>
                  <a:gd name="T9" fmla="*/ 27092533 h 66"/>
                  <a:gd name="T10" fmla="*/ 5323946 w 72"/>
                  <a:gd name="T11" fmla="*/ 20161439 h 66"/>
                  <a:gd name="T12" fmla="*/ 9317314 w 72"/>
                  <a:gd name="T13" fmla="*/ 13861388 h 66"/>
                  <a:gd name="T14" fmla="*/ 15307775 w 72"/>
                  <a:gd name="T15" fmla="*/ 6930297 h 66"/>
                  <a:gd name="T16" fmla="*/ 22627995 w 72"/>
                  <a:gd name="T17" fmla="*/ 1889937 h 66"/>
                  <a:gd name="T18" fmla="*/ 23959390 w 72"/>
                  <a:gd name="T19" fmla="*/ 1889937 h 66"/>
                  <a:gd name="T20" fmla="*/ 25955665 w 72"/>
                  <a:gd name="T21" fmla="*/ 1260487 h 66"/>
                  <a:gd name="T22" fmla="*/ 27952762 w 72"/>
                  <a:gd name="T23" fmla="*/ 630243 h 66"/>
                  <a:gd name="T24" fmla="*/ 31946129 w 72"/>
                  <a:gd name="T25" fmla="*/ 0 h 66"/>
                  <a:gd name="T26" fmla="*/ 35938680 w 72"/>
                  <a:gd name="T27" fmla="*/ 0 h 66"/>
                  <a:gd name="T28" fmla="*/ 40597743 w 72"/>
                  <a:gd name="T29" fmla="*/ 0 h 66"/>
                  <a:gd name="T30" fmla="*/ 44591110 w 72"/>
                  <a:gd name="T31" fmla="*/ 1889937 h 66"/>
                  <a:gd name="T32" fmla="*/ 47253082 w 72"/>
                  <a:gd name="T33" fmla="*/ 5040360 h 66"/>
                  <a:gd name="T34" fmla="*/ 47918779 w 72"/>
                  <a:gd name="T35" fmla="*/ 8190784 h 66"/>
                  <a:gd name="T36" fmla="*/ 47918779 w 72"/>
                  <a:gd name="T37" fmla="*/ 13861388 h 66"/>
                  <a:gd name="T38" fmla="*/ 45256807 w 72"/>
                  <a:gd name="T39" fmla="*/ 20791683 h 66"/>
                  <a:gd name="T40" fmla="*/ 35938680 w 72"/>
                  <a:gd name="T41" fmla="*/ 27092533 h 66"/>
                  <a:gd name="T42" fmla="*/ 35273798 w 72"/>
                  <a:gd name="T43" fmla="*/ 27092533 h 66"/>
                  <a:gd name="T44" fmla="*/ 31946129 w 72"/>
                  <a:gd name="T45" fmla="*/ 25832041 h 66"/>
                  <a:gd name="T46" fmla="*/ 27952762 w 72"/>
                  <a:gd name="T47" fmla="*/ 25832041 h 66"/>
                  <a:gd name="T48" fmla="*/ 22627995 w 72"/>
                  <a:gd name="T49" fmla="*/ 27092533 h 66"/>
                  <a:gd name="T50" fmla="*/ 16638354 w 72"/>
                  <a:gd name="T51" fmla="*/ 28352226 h 66"/>
                  <a:gd name="T52" fmla="*/ 11314406 w 72"/>
                  <a:gd name="T53" fmla="*/ 30872405 h 66"/>
                  <a:gd name="T54" fmla="*/ 5323946 w 72"/>
                  <a:gd name="T55" fmla="*/ 35282520 h 66"/>
                  <a:gd name="T56" fmla="*/ 0 w 72"/>
                  <a:gd name="T57" fmla="*/ 41583365 h 6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2"/>
                  <a:gd name="T88" fmla="*/ 0 h 66"/>
                  <a:gd name="T89" fmla="*/ 72 w 72"/>
                  <a:gd name="T90" fmla="*/ 66 h 6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2" h="66">
                    <a:moveTo>
                      <a:pt x="0" y="66"/>
                    </a:moveTo>
                    <a:lnTo>
                      <a:pt x="0" y="63"/>
                    </a:lnTo>
                    <a:lnTo>
                      <a:pt x="0" y="59"/>
                    </a:lnTo>
                    <a:lnTo>
                      <a:pt x="1" y="52"/>
                    </a:lnTo>
                    <a:lnTo>
                      <a:pt x="3" y="43"/>
                    </a:lnTo>
                    <a:lnTo>
                      <a:pt x="8" y="32"/>
                    </a:lnTo>
                    <a:lnTo>
                      <a:pt x="14" y="22"/>
                    </a:lnTo>
                    <a:lnTo>
                      <a:pt x="23" y="11"/>
                    </a:lnTo>
                    <a:lnTo>
                      <a:pt x="34" y="3"/>
                    </a:lnTo>
                    <a:lnTo>
                      <a:pt x="36" y="3"/>
                    </a:lnTo>
                    <a:lnTo>
                      <a:pt x="39" y="2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7" y="3"/>
                    </a:lnTo>
                    <a:lnTo>
                      <a:pt x="71" y="8"/>
                    </a:lnTo>
                    <a:lnTo>
                      <a:pt x="72" y="13"/>
                    </a:lnTo>
                    <a:lnTo>
                      <a:pt x="72" y="22"/>
                    </a:lnTo>
                    <a:lnTo>
                      <a:pt x="68" y="33"/>
                    </a:lnTo>
                    <a:lnTo>
                      <a:pt x="54" y="43"/>
                    </a:lnTo>
                    <a:lnTo>
                      <a:pt x="53" y="43"/>
                    </a:lnTo>
                    <a:lnTo>
                      <a:pt x="48" y="41"/>
                    </a:lnTo>
                    <a:lnTo>
                      <a:pt x="42" y="41"/>
                    </a:lnTo>
                    <a:lnTo>
                      <a:pt x="34" y="43"/>
                    </a:lnTo>
                    <a:lnTo>
                      <a:pt x="25" y="45"/>
                    </a:lnTo>
                    <a:lnTo>
                      <a:pt x="17" y="49"/>
                    </a:lnTo>
                    <a:lnTo>
                      <a:pt x="8" y="5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A0FF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141"/>
              <p:cNvSpPr>
                <a:spLocks/>
              </p:cNvSpPr>
              <p:nvPr/>
            </p:nvSpPr>
            <p:spPr bwMode="auto">
              <a:xfrm>
                <a:off x="909638" y="3105150"/>
                <a:ext cx="114300" cy="69850"/>
              </a:xfrm>
              <a:custGeom>
                <a:avLst/>
                <a:gdLst>
                  <a:gd name="T0" fmla="*/ 0 w 144"/>
                  <a:gd name="T1" fmla="*/ 25870403 h 89"/>
                  <a:gd name="T2" fmla="*/ 630237 w 144"/>
                  <a:gd name="T3" fmla="*/ 24022119 h 89"/>
                  <a:gd name="T4" fmla="*/ 3779837 w 144"/>
                  <a:gd name="T5" fmla="*/ 19094949 h 89"/>
                  <a:gd name="T6" fmla="*/ 10080624 w 144"/>
                  <a:gd name="T7" fmla="*/ 13550901 h 89"/>
                  <a:gd name="T8" fmla="*/ 17010855 w 144"/>
                  <a:gd name="T9" fmla="*/ 8007636 h 89"/>
                  <a:gd name="T10" fmla="*/ 27721719 w 144"/>
                  <a:gd name="T11" fmla="*/ 3079678 h 89"/>
                  <a:gd name="T12" fmla="*/ 40322495 w 144"/>
                  <a:gd name="T13" fmla="*/ 0 h 89"/>
                  <a:gd name="T14" fmla="*/ 55443439 w 144"/>
                  <a:gd name="T15" fmla="*/ 616093 h 89"/>
                  <a:gd name="T16" fmla="*/ 73714762 w 144"/>
                  <a:gd name="T17" fmla="*/ 6775451 h 89"/>
                  <a:gd name="T18" fmla="*/ 74344206 w 144"/>
                  <a:gd name="T19" fmla="*/ 7391543 h 89"/>
                  <a:gd name="T20" fmla="*/ 77494598 w 144"/>
                  <a:gd name="T21" fmla="*/ 9239036 h 89"/>
                  <a:gd name="T22" fmla="*/ 80014753 w 144"/>
                  <a:gd name="T23" fmla="*/ 12934809 h 89"/>
                  <a:gd name="T24" fmla="*/ 83795383 w 144"/>
                  <a:gd name="T25" fmla="*/ 17862764 h 89"/>
                  <a:gd name="T26" fmla="*/ 87575219 w 144"/>
                  <a:gd name="T27" fmla="*/ 22790719 h 89"/>
                  <a:gd name="T28" fmla="*/ 89465931 w 144"/>
                  <a:gd name="T29" fmla="*/ 28950080 h 89"/>
                  <a:gd name="T30" fmla="*/ 90725611 w 144"/>
                  <a:gd name="T31" fmla="*/ 35725528 h 89"/>
                  <a:gd name="T32" fmla="*/ 88835693 w 144"/>
                  <a:gd name="T33" fmla="*/ 41885668 h 89"/>
                  <a:gd name="T34" fmla="*/ 88205456 w 144"/>
                  <a:gd name="T35" fmla="*/ 43117068 h 89"/>
                  <a:gd name="T36" fmla="*/ 86315538 w 144"/>
                  <a:gd name="T37" fmla="*/ 45581438 h 89"/>
                  <a:gd name="T38" fmla="*/ 82534909 w 144"/>
                  <a:gd name="T39" fmla="*/ 49277208 h 89"/>
                  <a:gd name="T40" fmla="*/ 77494598 w 144"/>
                  <a:gd name="T41" fmla="*/ 52356898 h 89"/>
                  <a:gd name="T42" fmla="*/ 70564370 w 144"/>
                  <a:gd name="T43" fmla="*/ 54820483 h 89"/>
                  <a:gd name="T44" fmla="*/ 63634142 w 144"/>
                  <a:gd name="T45" fmla="*/ 54820483 h 89"/>
                  <a:gd name="T46" fmla="*/ 54813202 w 144"/>
                  <a:gd name="T47" fmla="*/ 52356898 h 89"/>
                  <a:gd name="T48" fmla="*/ 45362806 w 144"/>
                  <a:gd name="T49" fmla="*/ 46196746 h 89"/>
                  <a:gd name="T50" fmla="*/ 44732568 w 144"/>
                  <a:gd name="T51" fmla="*/ 45581438 h 89"/>
                  <a:gd name="T52" fmla="*/ 43472888 w 144"/>
                  <a:gd name="T53" fmla="*/ 42500976 h 89"/>
                  <a:gd name="T54" fmla="*/ 39692258 w 144"/>
                  <a:gd name="T55" fmla="*/ 40037391 h 89"/>
                  <a:gd name="T56" fmla="*/ 35282185 w 144"/>
                  <a:gd name="T57" fmla="*/ 35725528 h 89"/>
                  <a:gd name="T58" fmla="*/ 29611637 w 144"/>
                  <a:gd name="T59" fmla="*/ 32029758 h 89"/>
                  <a:gd name="T60" fmla="*/ 21421722 w 144"/>
                  <a:gd name="T61" fmla="*/ 28333988 h 89"/>
                  <a:gd name="T62" fmla="*/ 11341098 w 144"/>
                  <a:gd name="T63" fmla="*/ 26486495 h 89"/>
                  <a:gd name="T64" fmla="*/ 0 w 144"/>
                  <a:gd name="T65" fmla="*/ 25870403 h 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4"/>
                  <a:gd name="T100" fmla="*/ 0 h 89"/>
                  <a:gd name="T101" fmla="*/ 144 w 144"/>
                  <a:gd name="T102" fmla="*/ 89 h 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4" h="89">
                    <a:moveTo>
                      <a:pt x="0" y="42"/>
                    </a:moveTo>
                    <a:lnTo>
                      <a:pt x="1" y="39"/>
                    </a:lnTo>
                    <a:lnTo>
                      <a:pt x="6" y="31"/>
                    </a:lnTo>
                    <a:lnTo>
                      <a:pt x="16" y="22"/>
                    </a:lnTo>
                    <a:lnTo>
                      <a:pt x="27" y="13"/>
                    </a:lnTo>
                    <a:lnTo>
                      <a:pt x="44" y="5"/>
                    </a:lnTo>
                    <a:lnTo>
                      <a:pt x="64" y="0"/>
                    </a:lnTo>
                    <a:lnTo>
                      <a:pt x="88" y="1"/>
                    </a:lnTo>
                    <a:lnTo>
                      <a:pt x="117" y="11"/>
                    </a:lnTo>
                    <a:lnTo>
                      <a:pt x="118" y="12"/>
                    </a:lnTo>
                    <a:lnTo>
                      <a:pt x="123" y="15"/>
                    </a:lnTo>
                    <a:lnTo>
                      <a:pt x="127" y="21"/>
                    </a:lnTo>
                    <a:lnTo>
                      <a:pt x="133" y="29"/>
                    </a:lnTo>
                    <a:lnTo>
                      <a:pt x="139" y="37"/>
                    </a:lnTo>
                    <a:lnTo>
                      <a:pt x="142" y="47"/>
                    </a:lnTo>
                    <a:lnTo>
                      <a:pt x="144" y="58"/>
                    </a:lnTo>
                    <a:lnTo>
                      <a:pt x="141" y="68"/>
                    </a:lnTo>
                    <a:lnTo>
                      <a:pt x="140" y="70"/>
                    </a:lnTo>
                    <a:lnTo>
                      <a:pt x="137" y="74"/>
                    </a:lnTo>
                    <a:lnTo>
                      <a:pt x="131" y="80"/>
                    </a:lnTo>
                    <a:lnTo>
                      <a:pt x="123" y="85"/>
                    </a:lnTo>
                    <a:lnTo>
                      <a:pt x="112" y="89"/>
                    </a:lnTo>
                    <a:lnTo>
                      <a:pt x="101" y="89"/>
                    </a:lnTo>
                    <a:lnTo>
                      <a:pt x="87" y="85"/>
                    </a:lnTo>
                    <a:lnTo>
                      <a:pt x="72" y="75"/>
                    </a:lnTo>
                    <a:lnTo>
                      <a:pt x="71" y="74"/>
                    </a:lnTo>
                    <a:lnTo>
                      <a:pt x="69" y="69"/>
                    </a:lnTo>
                    <a:lnTo>
                      <a:pt x="63" y="65"/>
                    </a:lnTo>
                    <a:lnTo>
                      <a:pt x="56" y="58"/>
                    </a:lnTo>
                    <a:lnTo>
                      <a:pt x="47" y="52"/>
                    </a:lnTo>
                    <a:lnTo>
                      <a:pt x="34" y="46"/>
                    </a:lnTo>
                    <a:lnTo>
                      <a:pt x="18" y="43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142"/>
              <p:cNvSpPr>
                <a:spLocks/>
              </p:cNvSpPr>
              <p:nvPr/>
            </p:nvSpPr>
            <p:spPr bwMode="auto">
              <a:xfrm>
                <a:off x="935038" y="3119438"/>
                <a:ext cx="69850" cy="41275"/>
              </a:xfrm>
              <a:custGeom>
                <a:avLst/>
                <a:gdLst>
                  <a:gd name="T0" fmla="*/ 0 w 89"/>
                  <a:gd name="T1" fmla="*/ 8858441 h 50"/>
                  <a:gd name="T2" fmla="*/ 616093 w 89"/>
                  <a:gd name="T3" fmla="*/ 8177404 h 50"/>
                  <a:gd name="T4" fmla="*/ 3695772 w 89"/>
                  <a:gd name="T5" fmla="*/ 6814504 h 50"/>
                  <a:gd name="T6" fmla="*/ 7391543 w 89"/>
                  <a:gd name="T7" fmla="*/ 4769739 h 50"/>
                  <a:gd name="T8" fmla="*/ 12934809 w 89"/>
                  <a:gd name="T9" fmla="*/ 2044764 h 50"/>
                  <a:gd name="T10" fmla="*/ 19094949 w 89"/>
                  <a:gd name="T11" fmla="*/ 681863 h 50"/>
                  <a:gd name="T12" fmla="*/ 27102588 w 89"/>
                  <a:gd name="T13" fmla="*/ 0 h 50"/>
                  <a:gd name="T14" fmla="*/ 34494128 w 89"/>
                  <a:gd name="T15" fmla="*/ 1362900 h 50"/>
                  <a:gd name="T16" fmla="*/ 43117068 w 89"/>
                  <a:gd name="T17" fmla="*/ 4769739 h 50"/>
                  <a:gd name="T18" fmla="*/ 45581438 w 89"/>
                  <a:gd name="T19" fmla="*/ 6133465 h 50"/>
                  <a:gd name="T20" fmla="*/ 50508608 w 89"/>
                  <a:gd name="T21" fmla="*/ 10903204 h 50"/>
                  <a:gd name="T22" fmla="*/ 54820483 w 89"/>
                  <a:gd name="T23" fmla="*/ 18398745 h 50"/>
                  <a:gd name="T24" fmla="*/ 53588298 w 89"/>
                  <a:gd name="T25" fmla="*/ 27258015 h 50"/>
                  <a:gd name="T26" fmla="*/ 52972991 w 89"/>
                  <a:gd name="T27" fmla="*/ 27939877 h 50"/>
                  <a:gd name="T28" fmla="*/ 52356898 w 89"/>
                  <a:gd name="T29" fmla="*/ 29302777 h 50"/>
                  <a:gd name="T30" fmla="*/ 50508608 w 89"/>
                  <a:gd name="T31" fmla="*/ 31346715 h 50"/>
                  <a:gd name="T32" fmla="*/ 47428931 w 89"/>
                  <a:gd name="T33" fmla="*/ 32709615 h 50"/>
                  <a:gd name="T34" fmla="*/ 43733161 w 89"/>
                  <a:gd name="T35" fmla="*/ 34072515 h 50"/>
                  <a:gd name="T36" fmla="*/ 39421298 w 89"/>
                  <a:gd name="T37" fmla="*/ 34072515 h 50"/>
                  <a:gd name="T38" fmla="*/ 35109436 w 89"/>
                  <a:gd name="T39" fmla="*/ 33391478 h 50"/>
                  <a:gd name="T40" fmla="*/ 30182265 w 89"/>
                  <a:gd name="T41" fmla="*/ 30665678 h 50"/>
                  <a:gd name="T42" fmla="*/ 29566173 w 89"/>
                  <a:gd name="T43" fmla="*/ 29302777 h 50"/>
                  <a:gd name="T44" fmla="*/ 28950080 w 89"/>
                  <a:gd name="T45" fmla="*/ 27258015 h 50"/>
                  <a:gd name="T46" fmla="*/ 27102588 w 89"/>
                  <a:gd name="T47" fmla="*/ 23169308 h 50"/>
                  <a:gd name="T48" fmla="*/ 23406812 w 89"/>
                  <a:gd name="T49" fmla="*/ 19080608 h 50"/>
                  <a:gd name="T50" fmla="*/ 19094949 w 89"/>
                  <a:gd name="T51" fmla="*/ 16354807 h 50"/>
                  <a:gd name="T52" fmla="*/ 14166994 w 89"/>
                  <a:gd name="T53" fmla="*/ 12266104 h 50"/>
                  <a:gd name="T54" fmla="*/ 7391543 w 89"/>
                  <a:gd name="T55" fmla="*/ 10221341 h 50"/>
                  <a:gd name="T56" fmla="*/ 0 w 89"/>
                  <a:gd name="T57" fmla="*/ 8858441 h 5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"/>
                  <a:gd name="T88" fmla="*/ 0 h 50"/>
                  <a:gd name="T89" fmla="*/ 89 w 89"/>
                  <a:gd name="T90" fmla="*/ 50 h 5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" h="50">
                    <a:moveTo>
                      <a:pt x="0" y="13"/>
                    </a:moveTo>
                    <a:lnTo>
                      <a:pt x="1" y="12"/>
                    </a:lnTo>
                    <a:lnTo>
                      <a:pt x="6" y="10"/>
                    </a:lnTo>
                    <a:lnTo>
                      <a:pt x="12" y="7"/>
                    </a:lnTo>
                    <a:lnTo>
                      <a:pt x="21" y="3"/>
                    </a:lnTo>
                    <a:lnTo>
                      <a:pt x="31" y="1"/>
                    </a:lnTo>
                    <a:lnTo>
                      <a:pt x="44" y="0"/>
                    </a:lnTo>
                    <a:lnTo>
                      <a:pt x="56" y="2"/>
                    </a:lnTo>
                    <a:lnTo>
                      <a:pt x="70" y="7"/>
                    </a:lnTo>
                    <a:lnTo>
                      <a:pt x="74" y="9"/>
                    </a:lnTo>
                    <a:lnTo>
                      <a:pt x="82" y="16"/>
                    </a:lnTo>
                    <a:lnTo>
                      <a:pt x="89" y="27"/>
                    </a:lnTo>
                    <a:lnTo>
                      <a:pt x="87" y="40"/>
                    </a:lnTo>
                    <a:lnTo>
                      <a:pt x="86" y="41"/>
                    </a:lnTo>
                    <a:lnTo>
                      <a:pt x="85" y="43"/>
                    </a:lnTo>
                    <a:lnTo>
                      <a:pt x="82" y="46"/>
                    </a:lnTo>
                    <a:lnTo>
                      <a:pt x="77" y="48"/>
                    </a:lnTo>
                    <a:lnTo>
                      <a:pt x="71" y="50"/>
                    </a:lnTo>
                    <a:lnTo>
                      <a:pt x="64" y="50"/>
                    </a:lnTo>
                    <a:lnTo>
                      <a:pt x="57" y="49"/>
                    </a:lnTo>
                    <a:lnTo>
                      <a:pt x="49" y="45"/>
                    </a:lnTo>
                    <a:lnTo>
                      <a:pt x="48" y="43"/>
                    </a:lnTo>
                    <a:lnTo>
                      <a:pt x="47" y="40"/>
                    </a:lnTo>
                    <a:lnTo>
                      <a:pt x="44" y="34"/>
                    </a:lnTo>
                    <a:lnTo>
                      <a:pt x="38" y="28"/>
                    </a:lnTo>
                    <a:lnTo>
                      <a:pt x="31" y="24"/>
                    </a:lnTo>
                    <a:lnTo>
                      <a:pt x="23" y="18"/>
                    </a:lnTo>
                    <a:lnTo>
                      <a:pt x="12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0FF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78"/>
            <p:cNvGrpSpPr>
              <a:grpSpLocks/>
            </p:cNvGrpSpPr>
            <p:nvPr/>
          </p:nvGrpSpPr>
          <p:grpSpPr bwMode="auto">
            <a:xfrm>
              <a:off x="5786448" y="2357430"/>
              <a:ext cx="142877" cy="165100"/>
              <a:chOff x="0" y="4933951"/>
              <a:chExt cx="123825" cy="165100"/>
            </a:xfrm>
          </p:grpSpPr>
          <p:sp>
            <p:nvSpPr>
              <p:cNvPr id="7196" name="Freeform 160"/>
              <p:cNvSpPr>
                <a:spLocks/>
              </p:cNvSpPr>
              <p:nvPr/>
            </p:nvSpPr>
            <p:spPr bwMode="auto">
              <a:xfrm>
                <a:off x="22225" y="4933951"/>
                <a:ext cx="101600" cy="106363"/>
              </a:xfrm>
              <a:custGeom>
                <a:avLst/>
                <a:gdLst>
                  <a:gd name="T0" fmla="*/ 0 w 129"/>
                  <a:gd name="T1" fmla="*/ 0 h 133"/>
                  <a:gd name="T2" fmla="*/ 14887156 w 129"/>
                  <a:gd name="T3" fmla="*/ 3837065 h 133"/>
                  <a:gd name="T4" fmla="*/ 24812447 w 129"/>
                  <a:gd name="T5" fmla="*/ 21745232 h 133"/>
                  <a:gd name="T6" fmla="*/ 32256028 w 129"/>
                  <a:gd name="T7" fmla="*/ 44129441 h 133"/>
                  <a:gd name="T8" fmla="*/ 39079764 w 129"/>
                  <a:gd name="T9" fmla="*/ 60118284 h 133"/>
                  <a:gd name="T10" fmla="*/ 44662249 w 129"/>
                  <a:gd name="T11" fmla="*/ 64595125 h 133"/>
                  <a:gd name="T12" fmla="*/ 52105836 w 129"/>
                  <a:gd name="T13" fmla="*/ 70350720 h 133"/>
                  <a:gd name="T14" fmla="*/ 67613611 w 129"/>
                  <a:gd name="T15" fmla="*/ 78025647 h 133"/>
                  <a:gd name="T16" fmla="*/ 76918277 w 129"/>
                  <a:gd name="T17" fmla="*/ 79944178 h 133"/>
                  <a:gd name="T18" fmla="*/ 80019832 w 129"/>
                  <a:gd name="T19" fmla="*/ 81862710 h 133"/>
                  <a:gd name="T20" fmla="*/ 76918277 w 129"/>
                  <a:gd name="T21" fmla="*/ 85060796 h 133"/>
                  <a:gd name="T22" fmla="*/ 52105836 w 129"/>
                  <a:gd name="T23" fmla="*/ 80583956 h 133"/>
                  <a:gd name="T24" fmla="*/ 29154473 w 129"/>
                  <a:gd name="T25" fmla="*/ 68432188 h 133"/>
                  <a:gd name="T26" fmla="*/ 22951357 w 129"/>
                  <a:gd name="T27" fmla="*/ 54361889 h 133"/>
                  <a:gd name="T28" fmla="*/ 21090266 w 129"/>
                  <a:gd name="T29" fmla="*/ 36454515 h 133"/>
                  <a:gd name="T30" fmla="*/ 17368872 w 129"/>
                  <a:gd name="T31" fmla="*/ 19825900 h 133"/>
                  <a:gd name="T32" fmla="*/ 14267317 w 129"/>
                  <a:gd name="T33" fmla="*/ 12790748 h 133"/>
                  <a:gd name="T34" fmla="*/ 8684042 w 129"/>
                  <a:gd name="T35" fmla="*/ 7674930 h 133"/>
                  <a:gd name="T36" fmla="*/ 0 w 129"/>
                  <a:gd name="T37" fmla="*/ 0 h 133"/>
                  <a:gd name="T38" fmla="*/ 0 w 129"/>
                  <a:gd name="T39" fmla="*/ 0 h 1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9"/>
                  <a:gd name="T61" fmla="*/ 0 h 133"/>
                  <a:gd name="T62" fmla="*/ 129 w 129"/>
                  <a:gd name="T63" fmla="*/ 133 h 13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9" h="133">
                    <a:moveTo>
                      <a:pt x="0" y="0"/>
                    </a:moveTo>
                    <a:lnTo>
                      <a:pt x="24" y="6"/>
                    </a:lnTo>
                    <a:lnTo>
                      <a:pt x="40" y="34"/>
                    </a:lnTo>
                    <a:lnTo>
                      <a:pt x="52" y="69"/>
                    </a:lnTo>
                    <a:lnTo>
                      <a:pt x="63" y="94"/>
                    </a:lnTo>
                    <a:lnTo>
                      <a:pt x="72" y="101"/>
                    </a:lnTo>
                    <a:lnTo>
                      <a:pt x="84" y="110"/>
                    </a:lnTo>
                    <a:lnTo>
                      <a:pt x="109" y="122"/>
                    </a:lnTo>
                    <a:lnTo>
                      <a:pt x="124" y="125"/>
                    </a:lnTo>
                    <a:lnTo>
                      <a:pt x="129" y="128"/>
                    </a:lnTo>
                    <a:lnTo>
                      <a:pt x="124" y="133"/>
                    </a:lnTo>
                    <a:lnTo>
                      <a:pt x="84" y="126"/>
                    </a:lnTo>
                    <a:lnTo>
                      <a:pt x="47" y="107"/>
                    </a:lnTo>
                    <a:lnTo>
                      <a:pt x="37" y="85"/>
                    </a:lnTo>
                    <a:lnTo>
                      <a:pt x="34" y="57"/>
                    </a:lnTo>
                    <a:lnTo>
                      <a:pt x="28" y="31"/>
                    </a:lnTo>
                    <a:lnTo>
                      <a:pt x="23" y="20"/>
                    </a:lnTo>
                    <a:lnTo>
                      <a:pt x="1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161"/>
              <p:cNvSpPr>
                <a:spLocks/>
              </p:cNvSpPr>
              <p:nvPr/>
            </p:nvSpPr>
            <p:spPr bwMode="auto">
              <a:xfrm>
                <a:off x="0" y="5014913"/>
                <a:ext cx="92075" cy="84138"/>
              </a:xfrm>
              <a:custGeom>
                <a:avLst/>
                <a:gdLst>
                  <a:gd name="T0" fmla="*/ 3780632 w 116"/>
                  <a:gd name="T1" fmla="*/ 0 h 107"/>
                  <a:gd name="T2" fmla="*/ 13861259 w 116"/>
                  <a:gd name="T3" fmla="*/ 6801811 h 107"/>
                  <a:gd name="T4" fmla="*/ 23941881 w 116"/>
                  <a:gd name="T5" fmla="*/ 21022705 h 107"/>
                  <a:gd name="T6" fmla="*/ 29611642 w 116"/>
                  <a:gd name="T7" fmla="*/ 29061426 h 107"/>
                  <a:gd name="T8" fmla="*/ 35282191 w 116"/>
                  <a:gd name="T9" fmla="*/ 35863235 h 107"/>
                  <a:gd name="T10" fmla="*/ 39692264 w 116"/>
                  <a:gd name="T11" fmla="*/ 43283103 h 107"/>
                  <a:gd name="T12" fmla="*/ 43472895 w 116"/>
                  <a:gd name="T13" fmla="*/ 47611098 h 107"/>
                  <a:gd name="T14" fmla="*/ 56073685 w 116"/>
                  <a:gd name="T15" fmla="*/ 56267886 h 107"/>
                  <a:gd name="T16" fmla="*/ 69934144 w 116"/>
                  <a:gd name="T17" fmla="*/ 60595880 h 107"/>
                  <a:gd name="T18" fmla="*/ 73084537 w 116"/>
                  <a:gd name="T19" fmla="*/ 63687754 h 107"/>
                  <a:gd name="T20" fmla="*/ 69304700 w 116"/>
                  <a:gd name="T21" fmla="*/ 66160782 h 107"/>
                  <a:gd name="T22" fmla="*/ 52293055 w 116"/>
                  <a:gd name="T23" fmla="*/ 63687754 h 107"/>
                  <a:gd name="T24" fmla="*/ 36542665 w 116"/>
                  <a:gd name="T25" fmla="*/ 55030979 h 107"/>
                  <a:gd name="T26" fmla="*/ 23311644 w 116"/>
                  <a:gd name="T27" fmla="*/ 34626328 h 107"/>
                  <a:gd name="T28" fmla="*/ 17641095 w 116"/>
                  <a:gd name="T29" fmla="*/ 24114579 h 107"/>
                  <a:gd name="T30" fmla="*/ 11970544 w 116"/>
                  <a:gd name="T31" fmla="*/ 14221683 h 107"/>
                  <a:gd name="T32" fmla="*/ 2520156 w 116"/>
                  <a:gd name="T33" fmla="*/ 5564903 h 107"/>
                  <a:gd name="T34" fmla="*/ 0 w 116"/>
                  <a:gd name="T35" fmla="*/ 1236907 h 107"/>
                  <a:gd name="T36" fmla="*/ 3780632 w 116"/>
                  <a:gd name="T37" fmla="*/ 0 h 107"/>
                  <a:gd name="T38" fmla="*/ 3780632 w 116"/>
                  <a:gd name="T39" fmla="*/ 0 h 1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6"/>
                  <a:gd name="T61" fmla="*/ 0 h 107"/>
                  <a:gd name="T62" fmla="*/ 116 w 116"/>
                  <a:gd name="T63" fmla="*/ 107 h 10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6" h="107">
                    <a:moveTo>
                      <a:pt x="6" y="0"/>
                    </a:moveTo>
                    <a:lnTo>
                      <a:pt x="22" y="11"/>
                    </a:lnTo>
                    <a:lnTo>
                      <a:pt x="38" y="34"/>
                    </a:lnTo>
                    <a:lnTo>
                      <a:pt x="47" y="47"/>
                    </a:lnTo>
                    <a:lnTo>
                      <a:pt x="56" y="58"/>
                    </a:lnTo>
                    <a:lnTo>
                      <a:pt x="63" y="70"/>
                    </a:lnTo>
                    <a:lnTo>
                      <a:pt x="69" y="77"/>
                    </a:lnTo>
                    <a:lnTo>
                      <a:pt x="89" y="91"/>
                    </a:lnTo>
                    <a:lnTo>
                      <a:pt x="111" y="98"/>
                    </a:lnTo>
                    <a:lnTo>
                      <a:pt x="116" y="103"/>
                    </a:lnTo>
                    <a:lnTo>
                      <a:pt x="110" y="107"/>
                    </a:lnTo>
                    <a:lnTo>
                      <a:pt x="83" y="103"/>
                    </a:lnTo>
                    <a:lnTo>
                      <a:pt x="58" y="89"/>
                    </a:lnTo>
                    <a:lnTo>
                      <a:pt x="37" y="56"/>
                    </a:lnTo>
                    <a:lnTo>
                      <a:pt x="28" y="39"/>
                    </a:lnTo>
                    <a:lnTo>
                      <a:pt x="19" y="23"/>
                    </a:lnTo>
                    <a:lnTo>
                      <a:pt x="4" y="9"/>
                    </a:lnTo>
                    <a:lnTo>
                      <a:pt x="0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" name="Subtitle 5"/>
          <p:cNvSpPr>
            <a:spLocks noGrp="1"/>
          </p:cNvSpPr>
          <p:nvPr>
            <p:ph type="subTitle" idx="1"/>
          </p:nvPr>
        </p:nvSpPr>
        <p:spPr>
          <a:xfrm>
            <a:off x="3419872" y="3429000"/>
            <a:ext cx="2520352" cy="1212531"/>
          </a:xfrm>
        </p:spPr>
        <p:txBody>
          <a:bodyPr/>
          <a:lstStyle/>
          <a:p>
            <a:r>
              <a:rPr lang="fi-FI" sz="1600" dirty="0" smtClean="0"/>
              <a:t>Harri Hyvönen</a:t>
            </a:r>
          </a:p>
          <a:p>
            <a:r>
              <a:rPr lang="fi-FI" sz="1600" dirty="0" smtClean="0"/>
              <a:t>Project </a:t>
            </a:r>
            <a:r>
              <a:rPr lang="fi-FI" sz="1600" dirty="0" err="1" smtClean="0"/>
              <a:t>Researcher</a:t>
            </a:r>
            <a:endParaRPr lang="fi-FI" sz="1600" dirty="0" smtClean="0"/>
          </a:p>
          <a:p>
            <a:r>
              <a:rPr lang="fi-FI" sz="1600" dirty="0" smtClean="0"/>
              <a:t>15.2.2011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611560" y="1916832"/>
            <a:ext cx="1872208" cy="28931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b="1" u="sng" dirty="0" smtClean="0"/>
              <a:t>My ”</a:t>
            </a:r>
            <a:r>
              <a:rPr lang="fi-FI" sz="1400" b="1" u="sng" dirty="0" err="1" smtClean="0"/>
              <a:t>strenghts</a:t>
            </a:r>
            <a:r>
              <a:rPr lang="fi-FI" sz="1400" b="1" u="sng" dirty="0" smtClean="0"/>
              <a:t>” in CIO Academy:</a:t>
            </a:r>
          </a:p>
          <a:p>
            <a:pPr>
              <a:buFontTx/>
              <a:buChar char="-"/>
            </a:pPr>
            <a:r>
              <a:rPr lang="fi-FI" sz="1400" dirty="0" err="1" smtClean="0"/>
              <a:t>Experiences</a:t>
            </a:r>
            <a:r>
              <a:rPr lang="fi-FI" sz="1400" dirty="0" smtClean="0"/>
              <a:t> in </a:t>
            </a:r>
            <a:r>
              <a:rPr lang="fi-FI" sz="1400" dirty="0" err="1" smtClean="0"/>
              <a:t>large</a:t>
            </a:r>
            <a:r>
              <a:rPr lang="fi-FI" sz="1400" dirty="0" smtClean="0"/>
              <a:t> </a:t>
            </a:r>
            <a:r>
              <a:rPr lang="fi-FI" sz="1400" dirty="0" err="1" smtClean="0"/>
              <a:t>enterprises</a:t>
            </a:r>
            <a:r>
              <a:rPr lang="fi-FI" sz="1400" dirty="0" smtClean="0"/>
              <a:t> </a:t>
            </a:r>
            <a:r>
              <a:rPr lang="fi-FI" sz="1400" dirty="0" err="1" smtClean="0"/>
              <a:t>cases</a:t>
            </a:r>
            <a:endParaRPr lang="fi-FI" sz="1400" dirty="0" smtClean="0"/>
          </a:p>
          <a:p>
            <a:pPr>
              <a:buFontTx/>
              <a:buChar char="-"/>
            </a:pPr>
            <a:r>
              <a:rPr lang="fi-FI" sz="1400" dirty="0" err="1" smtClean="0"/>
              <a:t>Large</a:t>
            </a:r>
            <a:r>
              <a:rPr lang="fi-FI" sz="1400" dirty="0" smtClean="0"/>
              <a:t> </a:t>
            </a:r>
            <a:r>
              <a:rPr lang="fi-FI" sz="1400" dirty="0" err="1" smtClean="0"/>
              <a:t>network</a:t>
            </a:r>
            <a:r>
              <a:rPr lang="fi-FI" sz="1400" dirty="0" smtClean="0"/>
              <a:t> on ICT business</a:t>
            </a:r>
          </a:p>
          <a:p>
            <a:pPr>
              <a:buFontTx/>
              <a:buChar char="-"/>
            </a:pPr>
            <a:r>
              <a:rPr lang="fi-FI" sz="1400" dirty="0" err="1" smtClean="0"/>
              <a:t>Pragmatic</a:t>
            </a:r>
            <a:r>
              <a:rPr lang="fi-FI" sz="1400" dirty="0" smtClean="0"/>
              <a:t> </a:t>
            </a:r>
            <a:r>
              <a:rPr lang="fi-FI" sz="1400" dirty="0" err="1" smtClean="0"/>
              <a:t>way</a:t>
            </a:r>
            <a:r>
              <a:rPr lang="fi-FI" sz="1400" dirty="0" smtClean="0"/>
              <a:t> to </a:t>
            </a:r>
            <a:r>
              <a:rPr lang="fi-FI" sz="1400" dirty="0" err="1" smtClean="0"/>
              <a:t>cope</a:t>
            </a:r>
            <a:r>
              <a:rPr lang="fi-FI" sz="1400" dirty="0" smtClean="0"/>
              <a:t> </a:t>
            </a:r>
            <a:r>
              <a:rPr lang="fi-FI" sz="1400" dirty="0" err="1" smtClean="0"/>
              <a:t>with</a:t>
            </a:r>
            <a:r>
              <a:rPr lang="fi-FI" sz="1400" dirty="0" smtClean="0"/>
              <a:t> IT </a:t>
            </a:r>
            <a:r>
              <a:rPr lang="fi-FI" sz="1400" dirty="0" err="1" smtClean="0"/>
              <a:t>issues</a:t>
            </a:r>
            <a:endParaRPr lang="fi-FI" sz="1400" dirty="0" smtClean="0"/>
          </a:p>
          <a:p>
            <a:pPr>
              <a:buFontTx/>
              <a:buChar char="-"/>
            </a:pPr>
            <a:r>
              <a:rPr lang="fi-FI" sz="1400" dirty="0" smtClean="0"/>
              <a:t>New </a:t>
            </a:r>
            <a:r>
              <a:rPr lang="fi-FI" sz="1400" dirty="0" err="1" smtClean="0"/>
              <a:t>connections</a:t>
            </a:r>
            <a:r>
              <a:rPr lang="fi-FI" sz="1400" dirty="0" smtClean="0"/>
              <a:t> to </a:t>
            </a:r>
            <a:r>
              <a:rPr lang="fi-FI" sz="1400" dirty="0" err="1" smtClean="0"/>
              <a:t>public</a:t>
            </a:r>
            <a:r>
              <a:rPr lang="fi-FI" sz="1400" dirty="0" smtClean="0"/>
              <a:t> </a:t>
            </a:r>
            <a:r>
              <a:rPr lang="fi-FI" sz="1400" dirty="0" err="1" smtClean="0"/>
              <a:t>sector</a:t>
            </a:r>
            <a:endParaRPr lang="fi-FI" sz="1400" dirty="0" smtClean="0"/>
          </a:p>
          <a:p>
            <a:pPr>
              <a:buFontTx/>
              <a:buChar char="-"/>
            </a:pPr>
            <a:r>
              <a:rPr lang="fi-FI" sz="1400" dirty="0" smtClean="0"/>
              <a:t> Access to </a:t>
            </a:r>
            <a:r>
              <a:rPr lang="fi-FI" sz="1400" dirty="0" err="1" smtClean="0"/>
              <a:t>one</a:t>
            </a:r>
            <a:r>
              <a:rPr lang="fi-FI" sz="1400" dirty="0" smtClean="0"/>
              <a:t> </a:t>
            </a:r>
            <a:r>
              <a:rPr lang="fi-FI" sz="1400" dirty="0" err="1" smtClean="0"/>
              <a:t>enterprise</a:t>
            </a:r>
            <a:r>
              <a:rPr lang="fi-FI" sz="1400" dirty="0" smtClean="0"/>
              <a:t> </a:t>
            </a:r>
            <a:r>
              <a:rPr lang="fi-FI" sz="1400" dirty="0" err="1" smtClean="0"/>
              <a:t>ongoing</a:t>
            </a:r>
            <a:r>
              <a:rPr lang="fi-FI" sz="1400" dirty="0" smtClean="0"/>
              <a:t> case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948264" y="1988840"/>
            <a:ext cx="1944216" cy="2677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b="1" u="sng" dirty="0" smtClean="0"/>
              <a:t>My ”</a:t>
            </a:r>
            <a:r>
              <a:rPr lang="fi-FI" sz="1400" b="1" u="sng" dirty="0" err="1" smtClean="0"/>
              <a:t>weaknesses</a:t>
            </a:r>
            <a:r>
              <a:rPr lang="fi-FI" sz="1400" b="1" u="sng" dirty="0" smtClean="0"/>
              <a:t>” in CIO Academy:</a:t>
            </a:r>
          </a:p>
          <a:p>
            <a:pPr>
              <a:buFontTx/>
              <a:buChar char="-"/>
            </a:pPr>
            <a:r>
              <a:rPr lang="fi-FI" sz="1400" dirty="0" smtClean="0"/>
              <a:t>Long </a:t>
            </a:r>
            <a:r>
              <a:rPr lang="fi-FI" sz="1400" dirty="0" err="1" smtClean="0"/>
              <a:t>time</a:t>
            </a:r>
            <a:r>
              <a:rPr lang="fi-FI" sz="1400" dirty="0" smtClean="0"/>
              <a:t> </a:t>
            </a:r>
            <a:r>
              <a:rPr lang="fi-FI" sz="1400" dirty="0" err="1" smtClean="0"/>
              <a:t>from</a:t>
            </a:r>
            <a:r>
              <a:rPr lang="fi-FI" sz="1400" dirty="0" smtClean="0"/>
              <a:t> my </a:t>
            </a:r>
            <a:r>
              <a:rPr lang="fi-FI" sz="1400" dirty="0" err="1" smtClean="0"/>
              <a:t>studies</a:t>
            </a:r>
            <a:r>
              <a:rPr lang="fi-FI" sz="1400" dirty="0" smtClean="0"/>
              <a:t> in </a:t>
            </a:r>
            <a:r>
              <a:rPr lang="fi-FI" sz="1400" dirty="0" err="1" smtClean="0"/>
              <a:t>University</a:t>
            </a:r>
            <a:r>
              <a:rPr lang="fi-FI" sz="1400" dirty="0" smtClean="0"/>
              <a:t> </a:t>
            </a:r>
            <a:r>
              <a:rPr lang="fi-FI" sz="1400" dirty="0" err="1" smtClean="0"/>
              <a:t>world</a:t>
            </a:r>
            <a:endParaRPr lang="fi-FI" sz="1400" dirty="0" smtClean="0"/>
          </a:p>
          <a:p>
            <a:pPr>
              <a:buFontTx/>
              <a:buChar char="-"/>
            </a:pPr>
            <a:r>
              <a:rPr lang="fi-FI" sz="1400" dirty="0" err="1" smtClean="0"/>
              <a:t>Understanding</a:t>
            </a:r>
            <a:r>
              <a:rPr lang="fi-FI" sz="1400" dirty="0" smtClean="0"/>
              <a:t> and </a:t>
            </a:r>
            <a:r>
              <a:rPr lang="fi-FI" sz="1400" dirty="0" err="1" smtClean="0"/>
              <a:t>adaptation</a:t>
            </a:r>
            <a:r>
              <a:rPr lang="fi-FI" sz="1400" dirty="0" smtClean="0"/>
              <a:t> of </a:t>
            </a:r>
            <a:r>
              <a:rPr lang="fi-FI" sz="1400" dirty="0" err="1" smtClean="0"/>
              <a:t>university</a:t>
            </a:r>
            <a:r>
              <a:rPr lang="fi-FI" sz="1400" dirty="0" smtClean="0"/>
              <a:t> </a:t>
            </a:r>
            <a:r>
              <a:rPr lang="fi-FI" sz="1400" dirty="0" err="1" smtClean="0"/>
              <a:t>rules</a:t>
            </a:r>
            <a:r>
              <a:rPr lang="fi-FI" sz="1400" dirty="0" smtClean="0"/>
              <a:t> and </a:t>
            </a:r>
            <a:r>
              <a:rPr lang="fi-FI" sz="1400" dirty="0" err="1" smtClean="0"/>
              <a:t>processes</a:t>
            </a:r>
            <a:r>
              <a:rPr lang="fi-FI" sz="1400" dirty="0" smtClean="0"/>
              <a:t> </a:t>
            </a:r>
            <a:r>
              <a:rPr lang="fi-FI" sz="1400" dirty="0" err="1" smtClean="0"/>
              <a:t>still</a:t>
            </a:r>
            <a:r>
              <a:rPr lang="fi-FI" sz="1400" dirty="0" smtClean="0"/>
              <a:t> </a:t>
            </a:r>
            <a:r>
              <a:rPr lang="fi-FI" sz="1400" dirty="0" err="1" smtClean="0"/>
              <a:t>pretty</a:t>
            </a:r>
            <a:r>
              <a:rPr lang="fi-FI" sz="1400" dirty="0" smtClean="0"/>
              <a:t> </a:t>
            </a:r>
            <a:r>
              <a:rPr lang="fi-FI" sz="1400" dirty="0" err="1" smtClean="0"/>
              <a:t>thin</a:t>
            </a:r>
            <a:endParaRPr lang="fi-FI" sz="1400" dirty="0" smtClean="0"/>
          </a:p>
          <a:p>
            <a:pPr>
              <a:buFontTx/>
              <a:buChar char="-"/>
            </a:pPr>
            <a:r>
              <a:rPr lang="fi-FI" sz="1400" dirty="0" smtClean="0"/>
              <a:t>A </a:t>
            </a:r>
            <a:r>
              <a:rPr lang="fi-FI" sz="1400" dirty="0" err="1" smtClean="0"/>
              <a:t>lot</a:t>
            </a:r>
            <a:r>
              <a:rPr lang="fi-FI" sz="1400" dirty="0" smtClean="0"/>
              <a:t> of </a:t>
            </a:r>
            <a:r>
              <a:rPr lang="fi-FI" sz="1400" dirty="0" err="1" smtClean="0"/>
              <a:t>theories</a:t>
            </a:r>
            <a:r>
              <a:rPr lang="fi-FI" sz="1400" dirty="0" smtClean="0"/>
              <a:t> to </a:t>
            </a:r>
            <a:r>
              <a:rPr lang="fi-FI" sz="1400" dirty="0" err="1" smtClean="0"/>
              <a:t>learn</a:t>
            </a:r>
            <a:r>
              <a:rPr lang="fi-FI" sz="1400" dirty="0" smtClean="0"/>
              <a:t> </a:t>
            </a:r>
            <a:r>
              <a:rPr lang="fi-FI" sz="1400" dirty="0" err="1" smtClean="0"/>
              <a:t>more</a:t>
            </a:r>
            <a:r>
              <a:rPr lang="fi-FI" sz="1400" dirty="0" smtClean="0"/>
              <a:t>…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457200" y="481807"/>
            <a:ext cx="8229600" cy="642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Dissertation Schedule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1931988" y="1487488"/>
            <a:ext cx="285750" cy="327025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717675" y="1785938"/>
            <a:ext cx="4780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Start</a:t>
            </a:r>
            <a:endParaRPr lang="en-GB" sz="1100" b="1" dirty="0">
              <a:latin typeface="Calibri" pitchFamily="34" charset="0"/>
            </a:endParaRPr>
          </a:p>
          <a:p>
            <a:r>
              <a:rPr lang="en-GB" sz="1100" b="1" dirty="0">
                <a:latin typeface="Calibri" pitchFamily="34" charset="0"/>
              </a:rPr>
              <a:t>28.6.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7744" y="1988840"/>
            <a:ext cx="2088232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collection</a:t>
            </a:r>
            <a:endParaRPr lang="en-GB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5896" y="2421335"/>
            <a:ext cx="2080642" cy="28758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Analyzing data</a:t>
            </a:r>
            <a:endParaRPr lang="en-GB" sz="9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87824" y="2852936"/>
            <a:ext cx="1255712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Theoretical </a:t>
            </a:r>
            <a:r>
              <a:rPr lang="en-GB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framwork</a:t>
            </a:r>
            <a:endParaRPr lang="en-GB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07904" y="4005064"/>
            <a:ext cx="2357437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Dissertation documentation</a:t>
            </a:r>
            <a:endParaRPr lang="en-GB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43808" y="3429000"/>
            <a:ext cx="2376264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Publishments</a:t>
            </a:r>
            <a:endParaRPr lang="en-GB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5003800" y="1487488"/>
            <a:ext cx="285750" cy="327025"/>
          </a:xfrm>
          <a:prstGeom prst="flowChartDecis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6156" name="TextBox 17"/>
          <p:cNvSpPr txBox="1">
            <a:spLocks noChangeArrowheads="1"/>
          </p:cNvSpPr>
          <p:nvPr/>
        </p:nvSpPr>
        <p:spPr bwMode="auto">
          <a:xfrm>
            <a:off x="4851400" y="1911350"/>
            <a:ext cx="6591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1</a:t>
            </a:r>
            <a:r>
              <a:rPr lang="en-GB" sz="1100" b="1" baseline="30000" dirty="0" smtClean="0">
                <a:latin typeface="Calibri" pitchFamily="34" charset="0"/>
              </a:rPr>
              <a:t>st</a:t>
            </a:r>
            <a:r>
              <a:rPr lang="en-GB" sz="1100" b="1" dirty="0" smtClean="0">
                <a:latin typeface="Calibri" pitchFamily="34" charset="0"/>
              </a:rPr>
              <a:t> Draft</a:t>
            </a:r>
            <a:endParaRPr lang="en-GB" sz="1100" b="1" dirty="0">
              <a:latin typeface="Calibri" pitchFamily="34" charset="0"/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6156176" y="1484784"/>
            <a:ext cx="285750" cy="327025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1881188" y="1214438"/>
            <a:ext cx="4619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>
                <a:latin typeface="Calibri" pitchFamily="34" charset="0"/>
              </a:rPr>
              <a:t>6/10</a:t>
            </a:r>
          </a:p>
        </p:txBody>
      </p:sp>
      <p:sp>
        <p:nvSpPr>
          <p:cNvPr id="6160" name="TextBox 24"/>
          <p:cNvSpPr txBox="1">
            <a:spLocks noChangeArrowheads="1"/>
          </p:cNvSpPr>
          <p:nvPr/>
        </p:nvSpPr>
        <p:spPr bwMode="auto">
          <a:xfrm>
            <a:off x="6115050" y="1214438"/>
            <a:ext cx="4619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6/13</a:t>
            </a:r>
            <a:endParaRPr lang="en-GB" sz="1100" b="1" dirty="0"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486370" y="3914229"/>
            <a:ext cx="4714875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98538" y="3914230"/>
            <a:ext cx="4714875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438698" y="3914230"/>
            <a:ext cx="4714875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7" name="TextBox 23"/>
          <p:cNvSpPr txBox="1">
            <a:spLocks noChangeArrowheads="1"/>
          </p:cNvSpPr>
          <p:nvPr/>
        </p:nvSpPr>
        <p:spPr bwMode="auto">
          <a:xfrm>
            <a:off x="3316288" y="1214438"/>
            <a:ext cx="4619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6/11</a:t>
            </a:r>
            <a:endParaRPr lang="en-GB" sz="1100" b="1" dirty="0">
              <a:latin typeface="Calibri" pitchFamily="34" charset="0"/>
            </a:endParaRPr>
          </a:p>
        </p:txBody>
      </p:sp>
      <p:sp>
        <p:nvSpPr>
          <p:cNvPr id="6168" name="TextBox 23"/>
          <p:cNvSpPr txBox="1">
            <a:spLocks noChangeArrowheads="1"/>
          </p:cNvSpPr>
          <p:nvPr/>
        </p:nvSpPr>
        <p:spPr bwMode="auto">
          <a:xfrm>
            <a:off x="4679950" y="1214438"/>
            <a:ext cx="4619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6/12</a:t>
            </a:r>
            <a:endParaRPr lang="en-GB" sz="1100" b="1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0" y="4581128"/>
            <a:ext cx="1793875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Finalization</a:t>
            </a:r>
            <a:endParaRPr lang="en-GB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71" name="TextBox 19"/>
          <p:cNvSpPr txBox="1">
            <a:spLocks noChangeArrowheads="1"/>
          </p:cNvSpPr>
          <p:nvPr/>
        </p:nvSpPr>
        <p:spPr bwMode="auto">
          <a:xfrm>
            <a:off x="5951003" y="1844824"/>
            <a:ext cx="925253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100" b="1" dirty="0" smtClean="0">
                <a:latin typeface="Calibri" pitchFamily="34" charset="0"/>
              </a:rPr>
              <a:t>Final version</a:t>
            </a:r>
            <a:r>
              <a:rPr lang="en-GB" sz="1100" b="1" dirty="0">
                <a:latin typeface="Calibri" pitchFamily="34" charset="0"/>
              </a:rPr>
              <a:t/>
            </a:r>
            <a:br>
              <a:rPr lang="en-GB" sz="1100" b="1" dirty="0">
                <a:latin typeface="Calibri" pitchFamily="34" charset="0"/>
              </a:rPr>
            </a:br>
            <a:r>
              <a:rPr lang="en-GB" sz="1100" b="1" dirty="0">
                <a:latin typeface="Calibri" pitchFamily="34" charset="0"/>
              </a:rPr>
              <a:t>2013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701800" y="1455738"/>
            <a:ext cx="574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08304" y="332656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Draft</a:t>
            </a:r>
            <a:r>
              <a:rPr lang="fi-FI" i="1" dirty="0" smtClean="0"/>
              <a:t> for </a:t>
            </a:r>
          </a:p>
          <a:p>
            <a:r>
              <a:rPr lang="fi-FI" i="1" dirty="0" err="1" smtClean="0"/>
              <a:t>discussion</a:t>
            </a:r>
            <a:r>
              <a:rPr lang="fi-FI" i="1" dirty="0" smtClean="0"/>
              <a:t> </a:t>
            </a:r>
          </a:p>
          <a:p>
            <a:r>
              <a:rPr lang="fi-FI" i="1" dirty="0" err="1" smtClean="0"/>
              <a:t>purposes</a:t>
            </a:r>
            <a:r>
              <a:rPr lang="fi-FI" i="1" dirty="0" smtClean="0"/>
              <a:t>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921625" cy="1143000"/>
          </a:xfrm>
        </p:spPr>
        <p:txBody>
          <a:bodyPr/>
          <a:lstStyle/>
          <a:p>
            <a:r>
              <a:rPr lang="fi-FI" dirty="0" err="1" smtClean="0"/>
              <a:t>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980728"/>
            <a:ext cx="5472608" cy="1008112"/>
          </a:xfrm>
        </p:spPr>
        <p:txBody>
          <a:bodyPr/>
          <a:lstStyle/>
          <a:p>
            <a:pPr>
              <a:buNone/>
            </a:pPr>
            <a:r>
              <a:rPr lang="fi-FI" sz="1600" dirty="0" smtClean="0"/>
              <a:t>Tomi Dahlberg, </a:t>
            </a:r>
            <a:r>
              <a:rPr lang="fi-FI" sz="1600" dirty="0" err="1" smtClean="0"/>
              <a:t>Research</a:t>
            </a:r>
            <a:r>
              <a:rPr lang="fi-FI" sz="1600" dirty="0" smtClean="0"/>
              <a:t> </a:t>
            </a:r>
            <a:r>
              <a:rPr lang="fi-FI" sz="1600" dirty="0" err="1" smtClean="0"/>
              <a:t>Director</a:t>
            </a:r>
            <a:r>
              <a:rPr lang="fi-FI" sz="1600" dirty="0" smtClean="0"/>
              <a:t>, </a:t>
            </a:r>
          </a:p>
          <a:p>
            <a:pPr>
              <a:buNone/>
            </a:pPr>
            <a:r>
              <a:rPr lang="fi-FI" sz="1600" dirty="0" err="1" smtClean="0"/>
              <a:t>University</a:t>
            </a:r>
            <a:r>
              <a:rPr lang="fi-FI" sz="1600" dirty="0" smtClean="0"/>
              <a:t> of Jyväskylä</a:t>
            </a:r>
          </a:p>
          <a:p>
            <a:pPr>
              <a:buNone/>
            </a:pPr>
            <a:r>
              <a:rPr lang="fi-FI" sz="1600" dirty="0" err="1" smtClean="0"/>
              <a:t>Information</a:t>
            </a:r>
            <a:r>
              <a:rPr lang="fi-FI" sz="1600" dirty="0" smtClean="0"/>
              <a:t> </a:t>
            </a:r>
            <a:r>
              <a:rPr lang="fi-FI" sz="1600" dirty="0" err="1" smtClean="0"/>
              <a:t>Technology</a:t>
            </a:r>
            <a:endParaRPr lang="fi-FI" sz="1600" dirty="0" smtClean="0"/>
          </a:p>
        </p:txBody>
      </p:sp>
      <p:pic>
        <p:nvPicPr>
          <p:cNvPr id="1026" name="Picture 2" descr="http://www.cxomentor.fi/files/cxomentor.kotisivukone.com/kuvat/cxo_academy_2010-10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08720"/>
            <a:ext cx="2912724" cy="2184543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75856" y="3140968"/>
            <a:ext cx="50405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tabLst/>
              <a:defRPr/>
            </a:pP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Jukka Heikkilä, </a:t>
            </a: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</a:t>
            </a: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Vice</a:t>
            </a: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Dean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85000"/>
            </a:pPr>
            <a:r>
              <a:rPr lang="fi-FI" sz="1600" dirty="0" err="1" smtClean="0"/>
              <a:t>University</a:t>
            </a:r>
            <a:r>
              <a:rPr lang="fi-FI" sz="1600" dirty="0" smtClean="0"/>
              <a:t> of Jyväskylä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tabLst/>
              <a:defRPr/>
            </a:pP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</a:t>
            </a:r>
            <a:endParaRPr kumimoji="0" lang="fi-FI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12850" y="5229200"/>
            <a:ext cx="79311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Char char="n"/>
              <a:tabLst/>
              <a:defRPr/>
            </a:pP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Pekka Neittaanmäki, </a:t>
            </a: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</a:t>
            </a: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Dean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85000"/>
            </a:pPr>
            <a:r>
              <a:rPr lang="fi-FI" sz="1600" dirty="0" err="1" smtClean="0"/>
              <a:t>University</a:t>
            </a:r>
            <a:r>
              <a:rPr lang="fi-FI" sz="1600" dirty="0" smtClean="0"/>
              <a:t> of Jyväskylä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tabLst/>
              <a:defRPr/>
            </a:pP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</a:t>
            </a:r>
            <a:endParaRPr kumimoji="0" lang="fi-FI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Documents and Settings\haanhyvo\My Documents\My Pictures\2010-04\14042010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9174" y="4149080"/>
            <a:ext cx="1895114" cy="2526953"/>
          </a:xfrm>
          <a:prstGeom prst="rect">
            <a:avLst/>
          </a:prstGeom>
          <a:noFill/>
        </p:spPr>
      </p:pic>
      <p:pic>
        <p:nvPicPr>
          <p:cNvPr id="1029" name="Picture 5" descr="Jukka Heikkilä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060848"/>
            <a:ext cx="1944216" cy="291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r>
              <a:rPr lang="fi-FI" dirty="0" smtClean="0"/>
              <a:t> – IS </a:t>
            </a:r>
            <a:r>
              <a:rPr lang="fi-FI" dirty="0" err="1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r>
              <a:rPr lang="en-US" dirty="0" smtClean="0"/>
              <a:t>IS “own” research theories are quite few and emerging (</a:t>
            </a:r>
            <a:r>
              <a:rPr lang="en-US" dirty="0" err="1" smtClean="0"/>
              <a:t>prof</a:t>
            </a:r>
            <a:r>
              <a:rPr lang="en-US" dirty="0" smtClean="0"/>
              <a:t>. S. </a:t>
            </a:r>
            <a:r>
              <a:rPr lang="en-US" dirty="0" err="1" smtClean="0"/>
              <a:t>Pohjonen</a:t>
            </a:r>
            <a:r>
              <a:rPr lang="en-US" dirty="0" smtClean="0"/>
              <a:t> lecture 22. </a:t>
            </a:r>
            <a:r>
              <a:rPr lang="en-US" dirty="0" err="1" smtClean="0"/>
              <a:t>feb</a:t>
            </a:r>
            <a:r>
              <a:rPr lang="en-US" dirty="0" smtClean="0"/>
              <a:t> 2011)</a:t>
            </a:r>
          </a:p>
          <a:p>
            <a:endParaRPr lang="fi-FI" dirty="0" smtClean="0"/>
          </a:p>
          <a:p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doesn´t</a:t>
            </a:r>
            <a:r>
              <a:rPr lang="fi-FI" dirty="0" smtClean="0"/>
              <a:t> </a:t>
            </a:r>
            <a:r>
              <a:rPr lang="fi-FI" dirty="0" err="1" smtClean="0"/>
              <a:t>seem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in IS </a:t>
            </a:r>
            <a:r>
              <a:rPr lang="fi-FI" dirty="0" err="1" smtClean="0"/>
              <a:t>outsourcing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a single </a:t>
            </a: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nor</a:t>
            </a:r>
            <a:r>
              <a:rPr lang="fi-FI" dirty="0" smtClean="0"/>
              <a:t> </a:t>
            </a:r>
            <a:r>
              <a:rPr lang="fi-FI" dirty="0" err="1" smtClean="0"/>
              <a:t>theory</a:t>
            </a:r>
            <a:r>
              <a:rPr lang="fi-FI" dirty="0" smtClean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used</a:t>
            </a:r>
            <a:r>
              <a:rPr lang="fi-FI" dirty="0" smtClean="0"/>
              <a:t> </a:t>
            </a:r>
            <a:r>
              <a:rPr lang="fi-FI" dirty="0" err="1" smtClean="0"/>
              <a:t>widely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researchers</a:t>
            </a:r>
            <a:r>
              <a:rPr lang="fi-FI" dirty="0" smtClean="0"/>
              <a:t> (</a:t>
            </a:r>
            <a:r>
              <a:rPr lang="fi-FI" dirty="0" err="1" smtClean="0"/>
              <a:t>Information</a:t>
            </a:r>
            <a:r>
              <a:rPr lang="fi-FI" dirty="0" smtClean="0"/>
              <a:t> Systems </a:t>
            </a:r>
            <a:r>
              <a:rPr lang="fi-FI" dirty="0" err="1" smtClean="0"/>
              <a:t>Outsourcing</a:t>
            </a:r>
            <a:r>
              <a:rPr lang="fi-FI" dirty="0" smtClean="0"/>
              <a:t>: A </a:t>
            </a:r>
            <a:r>
              <a:rPr lang="fi-FI" dirty="0" err="1" smtClean="0"/>
              <a:t>Survey</a:t>
            </a:r>
            <a:r>
              <a:rPr lang="fi-FI" dirty="0" smtClean="0"/>
              <a:t> and </a:t>
            </a:r>
            <a:r>
              <a:rPr lang="fi-FI" dirty="0" err="1" smtClean="0"/>
              <a:t>analysis</a:t>
            </a:r>
            <a:r>
              <a:rPr lang="fi-FI" dirty="0" smtClean="0"/>
              <a:t> of the </a:t>
            </a:r>
            <a:r>
              <a:rPr lang="fi-FI" dirty="0" err="1" smtClean="0"/>
              <a:t>Literature</a:t>
            </a:r>
            <a:r>
              <a:rPr lang="fi-FI" dirty="0" smtClean="0"/>
              <a:t> – </a:t>
            </a:r>
            <a:r>
              <a:rPr lang="fi-FI" dirty="0" err="1" smtClean="0"/>
              <a:t>Dibbern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 2004 The </a:t>
            </a:r>
            <a:r>
              <a:rPr lang="fi-FI" dirty="0" err="1" smtClean="0"/>
              <a:t>database</a:t>
            </a:r>
            <a:r>
              <a:rPr lang="fi-FI" dirty="0" smtClean="0"/>
              <a:t> for </a:t>
            </a:r>
            <a:r>
              <a:rPr lang="fi-FI" dirty="0" err="1" smtClean="0"/>
              <a:t>advances</a:t>
            </a:r>
            <a:r>
              <a:rPr lang="fi-FI" dirty="0" smtClean="0"/>
              <a:t> in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r>
              <a:rPr lang="fi-FI" dirty="0" smtClean="0"/>
              <a:t>IS (</a:t>
            </a:r>
            <a:r>
              <a:rPr lang="fi-FI" dirty="0" err="1" smtClean="0"/>
              <a:t>Information</a:t>
            </a:r>
            <a:r>
              <a:rPr lang="fi-FI" dirty="0" smtClean="0"/>
              <a:t> Systems) /IT </a:t>
            </a:r>
            <a:r>
              <a:rPr lang="fi-FI" dirty="0" err="1" smtClean="0"/>
              <a:t>Outsourcing</a:t>
            </a:r>
            <a:r>
              <a:rPr lang="fi-FI" dirty="0" smtClean="0"/>
              <a:t> is </a:t>
            </a:r>
            <a:r>
              <a:rPr lang="fi-FI" dirty="0" err="1" smtClean="0"/>
              <a:t>however</a:t>
            </a:r>
            <a:r>
              <a:rPr lang="fi-FI" dirty="0" smtClean="0"/>
              <a:t> 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researched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the </a:t>
            </a:r>
            <a:r>
              <a:rPr lang="fi-FI" dirty="0" err="1" smtClean="0"/>
              <a:t>last</a:t>
            </a:r>
            <a:r>
              <a:rPr lang="fi-FI" dirty="0" smtClean="0"/>
              <a:t> </a:t>
            </a:r>
            <a:r>
              <a:rPr lang="fi-FI" dirty="0" err="1" smtClean="0"/>
              <a:t>decade</a:t>
            </a:r>
            <a:r>
              <a:rPr lang="fi-FI" dirty="0" smtClean="0"/>
              <a:t> – </a:t>
            </a:r>
            <a:r>
              <a:rPr lang="fi-FI" dirty="0" err="1" smtClean="0"/>
              <a:t>it</a:t>
            </a:r>
            <a:r>
              <a:rPr lang="fi-FI" dirty="0" smtClean="0"/>
              <a:t> is </a:t>
            </a:r>
            <a:r>
              <a:rPr lang="fi-FI" dirty="0" err="1" smtClean="0"/>
              <a:t>easy</a:t>
            </a:r>
            <a:r>
              <a:rPr lang="fi-FI" dirty="0" smtClean="0"/>
              <a:t> to </a:t>
            </a: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tens</a:t>
            </a:r>
            <a:r>
              <a:rPr lang="fi-FI" dirty="0" smtClean="0"/>
              <a:t> of </a:t>
            </a:r>
            <a:r>
              <a:rPr lang="fi-FI" dirty="0" err="1" smtClean="0"/>
              <a:t>articles</a:t>
            </a:r>
            <a:r>
              <a:rPr lang="fi-FI" dirty="0" smtClean="0"/>
              <a:t> and </a:t>
            </a:r>
            <a:r>
              <a:rPr lang="fi-FI" dirty="0" err="1" smtClean="0"/>
              <a:t>book</a:t>
            </a:r>
            <a:r>
              <a:rPr lang="fi-FI" dirty="0" smtClean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handles</a:t>
            </a:r>
            <a:r>
              <a:rPr lang="fi-FI" dirty="0" smtClean="0"/>
              <a:t>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outsourcing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fi-FI" dirty="0" smtClean="0"/>
              <a:t>My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936082" y="1772816"/>
            <a:ext cx="1109984" cy="274638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the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748632" y="2293987"/>
            <a:ext cx="1734350" cy="31115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Studying the real world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539082" y="2932162"/>
            <a:ext cx="1600870" cy="7239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Natural/social sciences, “value-free”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(how and why things are)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564732" y="2932162"/>
            <a:ext cx="154987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 science,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“value-laden” studies 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(utility of innovation)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483768" y="3892600"/>
            <a:ext cx="938322" cy="620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Theoretical studies 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reality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586832" y="3892600"/>
            <a:ext cx="832488" cy="620712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Empirical studies 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reality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958182" y="4732387"/>
            <a:ext cx="893738" cy="93186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Theory-testing studies</a:t>
            </a:r>
            <a:endParaRPr kumimoji="0" lang="en-A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A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dissensus</a:t>
            </a:r>
            <a:endParaRPr kumimoji="0" lang="en-A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consensus</a:t>
            </a:r>
            <a:endParaRPr kumimoji="0" lang="en-A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26582" y="4732387"/>
            <a:ext cx="851408" cy="93186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Theory-developing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dissensus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consensus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634582" y="3892600"/>
            <a:ext cx="1108236" cy="620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Innovation- building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868144" y="3875137"/>
            <a:ext cx="975742" cy="620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Innovation- evaluating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3516981" y="4519662"/>
            <a:ext cx="181319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215483" y="4519662"/>
            <a:ext cx="91448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888331" y="3679875"/>
            <a:ext cx="181319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796382" y="3679875"/>
            <a:ext cx="181319" cy="182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425032" y="2611487"/>
            <a:ext cx="272766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4075781" y="2076500"/>
            <a:ext cx="181319" cy="182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983832" y="2076500"/>
            <a:ext cx="181319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5053682" y="3662412"/>
            <a:ext cx="91448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5891883" y="3662412"/>
            <a:ext cx="91448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844132" y="2293987"/>
            <a:ext cx="1526228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 studies</a:t>
            </a:r>
            <a:endParaRPr kumimoji="0" lang="en-A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Line 1"/>
          <p:cNvSpPr>
            <a:spLocks noChangeShapeType="1"/>
          </p:cNvSpPr>
          <p:nvPr/>
        </p:nvSpPr>
        <p:spPr bwMode="auto">
          <a:xfrm flipH="1">
            <a:off x="3307432" y="2611487"/>
            <a:ext cx="346870" cy="309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78532" y="4535542"/>
            <a:ext cx="261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?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39552" y="6372036"/>
            <a:ext cx="422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Järvinen P; </a:t>
            </a:r>
            <a:r>
              <a:rPr lang="en-US" dirty="0" smtClean="0"/>
              <a:t>The classification of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21625" cy="1143000"/>
          </a:xfrm>
        </p:spPr>
        <p:txBody>
          <a:bodyPr/>
          <a:lstStyle/>
          <a:p>
            <a:r>
              <a:rPr lang="fi-FI" dirty="0" smtClean="0"/>
              <a:t>Key </a:t>
            </a:r>
            <a:r>
              <a:rPr lang="fi-FI" dirty="0" err="1" smtClean="0"/>
              <a:t>question</a:t>
            </a:r>
            <a:r>
              <a:rPr lang="fi-FI" dirty="0" smtClean="0"/>
              <a:t>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931150" cy="4464050"/>
          </a:xfrm>
        </p:spPr>
        <p:txBody>
          <a:bodyPr>
            <a:noAutofit/>
          </a:bodyPr>
          <a:lstStyle/>
          <a:p>
            <a:pPr marL="342900" lvl="1" indent="-342900">
              <a:buClr>
                <a:srgbClr val="000099"/>
              </a:buClr>
              <a:buSzPct val="85000"/>
              <a:buFont typeface="Wingdings" pitchFamily="2" charset="2"/>
              <a:buChar char="n"/>
            </a:pPr>
            <a:r>
              <a:rPr lang="fi-FI" sz="1800" dirty="0" err="1" smtClean="0"/>
              <a:t>Can</a:t>
            </a:r>
            <a:r>
              <a:rPr lang="fi-FI" sz="1800" dirty="0" smtClean="0"/>
              <a:t> </a:t>
            </a:r>
            <a:r>
              <a:rPr lang="fi-FI" sz="1800" dirty="0" err="1" smtClean="0"/>
              <a:t>we</a:t>
            </a:r>
            <a:r>
              <a:rPr lang="fi-FI" sz="1800" dirty="0" smtClean="0"/>
              <a:t> </a:t>
            </a:r>
            <a:r>
              <a:rPr lang="fi-FI" sz="1800" dirty="0" err="1" smtClean="0"/>
              <a:t>find</a:t>
            </a:r>
            <a:r>
              <a:rPr lang="fi-FI" sz="1800" dirty="0" smtClean="0"/>
              <a:t> </a:t>
            </a:r>
            <a:r>
              <a:rPr lang="fi-FI" sz="1800" dirty="0" err="1" smtClean="0"/>
              <a:t>that</a:t>
            </a:r>
            <a:r>
              <a:rPr lang="fi-FI" sz="1800" dirty="0" smtClean="0"/>
              <a:t> an </a:t>
            </a:r>
            <a:r>
              <a:rPr lang="fi-FI" sz="1800" dirty="0" err="1" smtClean="0"/>
              <a:t>enterprise´s</a:t>
            </a:r>
            <a:r>
              <a:rPr lang="fi-FI" sz="1800" dirty="0" smtClean="0"/>
              <a:t> and </a:t>
            </a:r>
            <a:r>
              <a:rPr lang="fi-FI" sz="1800" dirty="0" err="1" smtClean="0"/>
              <a:t>munipal´s</a:t>
            </a:r>
            <a:r>
              <a:rPr lang="fi-FI" sz="1800" dirty="0" smtClean="0"/>
              <a:t> </a:t>
            </a:r>
            <a:r>
              <a:rPr lang="fi-FI" sz="1800" dirty="0" err="1" smtClean="0"/>
              <a:t>outsourcing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based</a:t>
            </a:r>
            <a:r>
              <a:rPr lang="fi-FI" sz="1800" dirty="0" smtClean="0"/>
              <a:t> on the </a:t>
            </a:r>
            <a:r>
              <a:rPr lang="fi-FI" sz="1800" dirty="0" err="1" smtClean="0"/>
              <a:t>same</a:t>
            </a:r>
            <a:r>
              <a:rPr lang="fi-FI" sz="1800" dirty="0" smtClean="0"/>
              <a:t> </a:t>
            </a:r>
            <a:r>
              <a:rPr lang="fi-FI" sz="1800" dirty="0" err="1" smtClean="0"/>
              <a:t>criterias</a:t>
            </a:r>
            <a:r>
              <a:rPr lang="fi-FI" sz="1800" dirty="0" smtClean="0"/>
              <a:t>? </a:t>
            </a:r>
          </a:p>
          <a:p>
            <a:pPr marL="342900" lvl="1" indent="-342900">
              <a:buClr>
                <a:srgbClr val="000099"/>
              </a:buClr>
              <a:buSzPct val="85000"/>
              <a:buFont typeface="Wingdings" pitchFamily="2" charset="2"/>
              <a:buChar char="n"/>
            </a:pPr>
            <a:endParaRPr lang="fi-FI" sz="1800" dirty="0" smtClean="0"/>
          </a:p>
          <a:p>
            <a:pPr marL="342900" lvl="1" indent="-342900">
              <a:buClr>
                <a:srgbClr val="000099"/>
              </a:buClr>
              <a:buSzPct val="85000"/>
              <a:buFont typeface="Wingdings" pitchFamily="2" charset="2"/>
              <a:buChar char="n"/>
            </a:pPr>
            <a:r>
              <a:rPr lang="fi-FI" sz="1800" dirty="0" err="1" smtClean="0"/>
              <a:t>Outsourcing</a:t>
            </a:r>
            <a:r>
              <a:rPr lang="fi-FI" sz="1800" dirty="0" smtClean="0"/>
              <a:t> </a:t>
            </a:r>
            <a:r>
              <a:rPr lang="fi-FI" sz="1800" dirty="0" err="1" smtClean="0"/>
              <a:t>has</a:t>
            </a:r>
            <a:r>
              <a:rPr lang="fi-FI" sz="1800" dirty="0" smtClean="0"/>
              <a:t> </a:t>
            </a:r>
            <a:r>
              <a:rPr lang="fi-FI" sz="1800" dirty="0" err="1" smtClean="0"/>
              <a:t>very</a:t>
            </a:r>
            <a:r>
              <a:rPr lang="fi-FI" sz="1800" dirty="0" smtClean="0"/>
              <a:t> </a:t>
            </a:r>
            <a:r>
              <a:rPr lang="fi-FI" sz="1800" dirty="0" err="1" smtClean="0"/>
              <a:t>wide</a:t>
            </a:r>
            <a:r>
              <a:rPr lang="fi-FI" sz="1800" dirty="0" smtClean="0"/>
              <a:t> </a:t>
            </a:r>
            <a:r>
              <a:rPr lang="fi-FI" sz="1800" dirty="0" err="1" smtClean="0"/>
              <a:t>markets</a:t>
            </a:r>
            <a:r>
              <a:rPr lang="fi-FI" sz="1800" dirty="0" smtClean="0"/>
              <a:t>. Is </a:t>
            </a:r>
            <a:r>
              <a:rPr lang="fi-FI" sz="1800" dirty="0" err="1" smtClean="0"/>
              <a:t>that</a:t>
            </a:r>
            <a:r>
              <a:rPr lang="fi-FI" sz="1800" dirty="0" smtClean="0"/>
              <a:t> </a:t>
            </a:r>
            <a:r>
              <a:rPr lang="fi-FI" sz="1800" dirty="0" err="1" smtClean="0"/>
              <a:t>driven</a:t>
            </a:r>
            <a:r>
              <a:rPr lang="fi-FI" sz="1800" dirty="0" smtClean="0"/>
              <a:t> in IS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cost</a:t>
            </a:r>
            <a:r>
              <a:rPr lang="fi-FI" sz="1800" dirty="0" smtClean="0"/>
              <a:t> </a:t>
            </a:r>
            <a:r>
              <a:rPr lang="fi-FI" sz="1800" dirty="0" err="1" smtClean="0"/>
              <a:t>efficiency</a:t>
            </a:r>
            <a:r>
              <a:rPr lang="fi-FI" sz="1800" dirty="0" smtClean="0"/>
              <a:t> as </a:t>
            </a:r>
            <a:r>
              <a:rPr lang="fi-FI" sz="1800" dirty="0" err="1" smtClean="0"/>
              <a:t>claimed</a:t>
            </a:r>
            <a:r>
              <a:rPr lang="fi-FI" sz="1800" dirty="0" smtClean="0"/>
              <a:t> in </a:t>
            </a:r>
            <a:r>
              <a:rPr lang="fi-FI" sz="1800" dirty="0" err="1" smtClean="0"/>
              <a:t>existing</a:t>
            </a:r>
            <a:r>
              <a:rPr lang="fi-FI" sz="1800" dirty="0" smtClean="0"/>
              <a:t> </a:t>
            </a:r>
            <a:r>
              <a:rPr lang="fi-FI" sz="1800" dirty="0" err="1" smtClean="0"/>
              <a:t>theories</a:t>
            </a:r>
            <a:r>
              <a:rPr lang="fi-FI" sz="1800" dirty="0" smtClean="0"/>
              <a:t> (</a:t>
            </a:r>
            <a:r>
              <a:rPr lang="fi-FI" sz="1800" dirty="0" err="1" smtClean="0"/>
              <a:t>eg</a:t>
            </a:r>
            <a:r>
              <a:rPr lang="fi-FI" sz="1800" dirty="0" smtClean="0"/>
              <a:t> </a:t>
            </a:r>
            <a:r>
              <a:rPr lang="fi-FI" sz="1800" dirty="0" err="1" smtClean="0"/>
              <a:t>Transactional</a:t>
            </a:r>
            <a:r>
              <a:rPr lang="fi-FI" sz="1800" dirty="0" smtClean="0"/>
              <a:t> </a:t>
            </a:r>
            <a:r>
              <a:rPr lang="fi-FI" sz="1800" dirty="0" err="1" smtClean="0"/>
              <a:t>Cost</a:t>
            </a:r>
            <a:r>
              <a:rPr lang="fi-FI" sz="1800" dirty="0" smtClean="0"/>
              <a:t> </a:t>
            </a:r>
            <a:r>
              <a:rPr lang="fi-FI" sz="1800" dirty="0" err="1" smtClean="0"/>
              <a:t>Economy</a:t>
            </a:r>
            <a:r>
              <a:rPr lang="fi-FI" sz="1800" dirty="0" smtClean="0"/>
              <a:t> </a:t>
            </a:r>
            <a:r>
              <a:rPr lang="fi-FI" sz="1800" dirty="0" err="1" smtClean="0"/>
              <a:t>theory</a:t>
            </a:r>
            <a:r>
              <a:rPr lang="fi-FI" sz="1800" dirty="0" smtClean="0"/>
              <a:t>, </a:t>
            </a:r>
            <a:r>
              <a:rPr lang="fi-FI" sz="1800" dirty="0" err="1" smtClean="0"/>
              <a:t>Williamson</a:t>
            </a:r>
            <a:r>
              <a:rPr lang="fi-FI" sz="1800" dirty="0" smtClean="0"/>
              <a:t> O.E. 1985)?</a:t>
            </a:r>
          </a:p>
          <a:p>
            <a:endParaRPr lang="fi-FI" sz="1800" dirty="0" smtClean="0"/>
          </a:p>
          <a:p>
            <a:r>
              <a:rPr lang="fi-FI" sz="1800" dirty="0" smtClean="0"/>
              <a:t>How </a:t>
            </a:r>
            <a:r>
              <a:rPr lang="fi-FI" sz="1800" dirty="0" err="1" smtClean="0"/>
              <a:t>does</a:t>
            </a:r>
            <a:r>
              <a:rPr lang="fi-FI" sz="1800" dirty="0" smtClean="0"/>
              <a:t> IS </a:t>
            </a:r>
            <a:r>
              <a:rPr lang="fi-FI" sz="1800" dirty="0" err="1" smtClean="0"/>
              <a:t>Outsourcing</a:t>
            </a:r>
            <a:r>
              <a:rPr lang="fi-FI" sz="1800" dirty="0" smtClean="0"/>
              <a:t> </a:t>
            </a:r>
            <a:r>
              <a:rPr lang="fi-FI" sz="1800" dirty="0" err="1" smtClean="0"/>
              <a:t>decision</a:t>
            </a:r>
            <a:r>
              <a:rPr lang="fi-FI" sz="1800" dirty="0" smtClean="0"/>
              <a:t> </a:t>
            </a:r>
            <a:r>
              <a:rPr lang="fi-FI" sz="1800" dirty="0" err="1" smtClean="0"/>
              <a:t>behaves</a:t>
            </a:r>
            <a:r>
              <a:rPr lang="fi-FI" sz="1800" dirty="0" smtClean="0"/>
              <a:t> (</a:t>
            </a:r>
            <a:r>
              <a:rPr lang="fi-FI" sz="1800" dirty="0" err="1" smtClean="0"/>
              <a:t>rationally</a:t>
            </a:r>
            <a:r>
              <a:rPr lang="fi-FI" sz="1800" dirty="0" smtClean="0"/>
              <a:t> &lt;-&gt; </a:t>
            </a:r>
            <a:r>
              <a:rPr lang="fi-FI" sz="1800" dirty="0" err="1" smtClean="0"/>
              <a:t>irrationally</a:t>
            </a:r>
            <a:r>
              <a:rPr lang="fi-FI" sz="1800" dirty="0" smtClean="0"/>
              <a:t>) </a:t>
            </a:r>
          </a:p>
          <a:p>
            <a:pPr lvl="1"/>
            <a:r>
              <a:rPr lang="fi-FI" sz="1800" dirty="0" err="1" smtClean="0"/>
              <a:t>eg</a:t>
            </a:r>
            <a:r>
              <a:rPr lang="fi-FI" sz="1800" dirty="0" smtClean="0"/>
              <a:t>. </a:t>
            </a:r>
            <a:r>
              <a:rPr lang="en-GB" sz="1800" dirty="0" smtClean="0"/>
              <a:t>Clemons Eric K., Thatcher Matt E., Row Michael C. 1995. Identifying sources of reengineering failures: A study of the </a:t>
            </a:r>
            <a:r>
              <a:rPr lang="en-GB" sz="1800" dirty="0" err="1" smtClean="0"/>
              <a:t>behavioral</a:t>
            </a:r>
            <a:r>
              <a:rPr lang="en-GB" sz="1800" dirty="0" smtClean="0"/>
              <a:t> factors contributing to reengineering risks. Journal of Management Information Systems, </a:t>
            </a:r>
            <a:r>
              <a:rPr lang="en-GB" sz="1800" dirty="0" err="1" smtClean="0"/>
              <a:t>Vol</a:t>
            </a:r>
            <a:r>
              <a:rPr lang="en-GB" sz="1800" dirty="0" smtClean="0"/>
              <a:t> 12, No. 2, Fall 1995, 9-36</a:t>
            </a:r>
          </a:p>
          <a:p>
            <a:pPr lvl="1"/>
            <a:r>
              <a:rPr lang="fi-FI" sz="1800" dirty="0" smtClean="0"/>
              <a:t>40,2% of the </a:t>
            </a:r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companies</a:t>
            </a:r>
            <a:r>
              <a:rPr lang="fi-FI" sz="1800" dirty="0" smtClean="0"/>
              <a:t> </a:t>
            </a:r>
            <a:r>
              <a:rPr lang="fi-FI" sz="1800" dirty="0" err="1" smtClean="0"/>
              <a:t>Information</a:t>
            </a:r>
            <a:r>
              <a:rPr lang="fi-FI" sz="1800" dirty="0" smtClean="0"/>
              <a:t> </a:t>
            </a:r>
            <a:r>
              <a:rPr lang="fi-FI" sz="1800" dirty="0" err="1" smtClean="0"/>
              <a:t>Technology</a:t>
            </a:r>
            <a:r>
              <a:rPr lang="fi-FI" sz="1800" dirty="0" smtClean="0"/>
              <a:t> is </a:t>
            </a:r>
            <a:r>
              <a:rPr lang="fi-FI" sz="1800" dirty="0" err="1" smtClean="0"/>
              <a:t>outsourced</a:t>
            </a:r>
            <a:r>
              <a:rPr lang="fi-FI" sz="1800" dirty="0" smtClean="0"/>
              <a:t>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err="1" smtClean="0"/>
              <a:t>only</a:t>
            </a:r>
            <a:r>
              <a:rPr lang="fi-FI" sz="1800" dirty="0" smtClean="0"/>
              <a:t> 52% </a:t>
            </a:r>
            <a:r>
              <a:rPr lang="fi-FI" sz="1800" dirty="0" err="1" smtClean="0"/>
              <a:t>has</a:t>
            </a:r>
            <a:r>
              <a:rPr lang="fi-FI" sz="1800" dirty="0" smtClean="0"/>
              <a:t> set </a:t>
            </a:r>
            <a:r>
              <a:rPr lang="fi-FI" sz="1800" dirty="0" err="1" smtClean="0"/>
              <a:t>targets</a:t>
            </a:r>
            <a:r>
              <a:rPr lang="fi-FI" sz="1800" dirty="0" smtClean="0"/>
              <a:t> for </a:t>
            </a:r>
            <a:r>
              <a:rPr lang="fi-FI" sz="1800" dirty="0" err="1" smtClean="0"/>
              <a:t>outsourcing</a:t>
            </a:r>
            <a:r>
              <a:rPr lang="fi-FI" sz="1800" dirty="0" smtClean="0"/>
              <a:t> (TTL, IT Barometri 2010, Finland)</a:t>
            </a:r>
          </a:p>
          <a:p>
            <a:pPr lvl="1"/>
            <a:endParaRPr lang="fi-FI" sz="1800" dirty="0" smtClean="0"/>
          </a:p>
          <a:p>
            <a:pPr lvl="1">
              <a:buNone/>
            </a:pPr>
            <a:r>
              <a:rPr lang="fi-FI" sz="1800" dirty="0" smtClean="0"/>
              <a:t>=&gt; </a:t>
            </a:r>
            <a:r>
              <a:rPr lang="fi-FI" sz="1800" dirty="0" err="1" smtClean="0"/>
              <a:t>When</a:t>
            </a:r>
            <a:r>
              <a:rPr lang="fi-FI" sz="1800" dirty="0" smtClean="0"/>
              <a:t> </a:t>
            </a:r>
            <a:r>
              <a:rPr lang="fi-FI" sz="1800" dirty="0" err="1" smtClean="0"/>
              <a:t>practical</a:t>
            </a:r>
            <a:r>
              <a:rPr lang="fi-FI" sz="1800" dirty="0" smtClean="0"/>
              <a:t> </a:t>
            </a:r>
            <a:r>
              <a:rPr lang="fi-FI" sz="1800" dirty="0" err="1" smtClean="0"/>
              <a:t>cases</a:t>
            </a:r>
            <a:r>
              <a:rPr lang="fi-FI" sz="1800" dirty="0" smtClean="0"/>
              <a:t> </a:t>
            </a:r>
            <a:r>
              <a:rPr lang="fi-FI" sz="1800" dirty="0" err="1" smtClean="0"/>
              <a:t>might</a:t>
            </a:r>
            <a:r>
              <a:rPr lang="fi-FI" sz="1800" dirty="0" smtClean="0"/>
              <a:t> </a:t>
            </a: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work</a:t>
            </a:r>
            <a:r>
              <a:rPr lang="fi-FI" sz="1800" dirty="0" smtClean="0"/>
              <a:t> as </a:t>
            </a:r>
            <a:r>
              <a:rPr lang="fi-FI" sz="1800" dirty="0" err="1" smtClean="0"/>
              <a:t>theory</a:t>
            </a:r>
            <a:r>
              <a:rPr lang="fi-FI" sz="1800" dirty="0" smtClean="0"/>
              <a:t>, is </a:t>
            </a:r>
            <a:r>
              <a:rPr lang="fi-FI" sz="1800" dirty="0" err="1" smtClean="0"/>
              <a:t>something</a:t>
            </a:r>
            <a:r>
              <a:rPr lang="fi-FI" sz="1800" dirty="0" smtClean="0"/>
              <a:t> </a:t>
            </a:r>
            <a:r>
              <a:rPr lang="fi-FI" sz="1800" dirty="0" err="1" smtClean="0"/>
              <a:t>missing</a:t>
            </a:r>
            <a:r>
              <a:rPr lang="fi-FI" sz="1800" dirty="0" smtClean="0"/>
              <a:t> </a:t>
            </a:r>
            <a:r>
              <a:rPr lang="fi-FI" sz="1800" dirty="0" err="1" smtClean="0"/>
              <a:t>from</a:t>
            </a:r>
            <a:r>
              <a:rPr lang="fi-FI" sz="1800" dirty="0" smtClean="0"/>
              <a:t> the </a:t>
            </a:r>
            <a:r>
              <a:rPr lang="fi-FI" sz="1800" dirty="0" err="1" smtClean="0"/>
              <a:t>existing</a:t>
            </a:r>
            <a:r>
              <a:rPr lang="fi-FI" sz="1800" dirty="0" smtClean="0"/>
              <a:t> </a:t>
            </a:r>
            <a:r>
              <a:rPr lang="fi-FI" sz="1800" dirty="0" err="1" smtClean="0"/>
              <a:t>theories</a:t>
            </a:r>
            <a:r>
              <a:rPr lang="fi-FI" sz="1800" dirty="0" smtClean="0"/>
              <a:t>?</a:t>
            </a:r>
          </a:p>
          <a:p>
            <a:pPr lvl="1">
              <a:buNone/>
            </a:pPr>
            <a:endParaRPr lang="fi-FI" sz="1800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21625" cy="1143000"/>
          </a:xfrm>
        </p:spPr>
        <p:txBody>
          <a:bodyPr/>
          <a:lstStyle/>
          <a:p>
            <a:r>
              <a:rPr lang="fi-FI" sz="2000" dirty="0" smtClean="0"/>
              <a:t>”How the </a:t>
            </a:r>
            <a:r>
              <a:rPr lang="fi-FI" sz="2000" dirty="0" err="1" smtClean="0"/>
              <a:t>present</a:t>
            </a:r>
            <a:r>
              <a:rPr lang="fi-FI" sz="2000" dirty="0" smtClean="0"/>
              <a:t> </a:t>
            </a:r>
            <a:r>
              <a:rPr lang="fi-FI" sz="2000" dirty="0" err="1" smtClean="0"/>
              <a:t>outsourcing</a:t>
            </a:r>
            <a:r>
              <a:rPr lang="fi-FI" sz="2000" dirty="0" smtClean="0"/>
              <a:t> </a:t>
            </a:r>
            <a:r>
              <a:rPr lang="fi-FI" sz="2000" dirty="0" err="1" smtClean="0"/>
              <a:t>research</a:t>
            </a:r>
            <a:r>
              <a:rPr lang="fi-FI" sz="2000" dirty="0" smtClean="0"/>
              <a:t> </a:t>
            </a:r>
            <a:r>
              <a:rPr lang="fi-FI" sz="2000" dirty="0" err="1" smtClean="0"/>
              <a:t>fits</a:t>
            </a:r>
            <a:r>
              <a:rPr lang="fi-FI" sz="2000" dirty="0" smtClean="0"/>
              <a:t> to </a:t>
            </a:r>
            <a:r>
              <a:rPr lang="fi-FI" sz="2000" dirty="0" err="1" smtClean="0"/>
              <a:t>challenges</a:t>
            </a:r>
            <a:r>
              <a:rPr lang="fi-FI" sz="2000" dirty="0" smtClean="0"/>
              <a:t> on </a:t>
            </a:r>
            <a:r>
              <a:rPr lang="fi-FI" sz="2000" dirty="0" err="1" smtClean="0"/>
              <a:t>public</a:t>
            </a:r>
            <a:r>
              <a:rPr lang="fi-FI" sz="2000" dirty="0" smtClean="0"/>
              <a:t> and </a:t>
            </a:r>
            <a:r>
              <a:rPr lang="fi-FI" sz="2000" dirty="0" err="1" smtClean="0"/>
              <a:t>private</a:t>
            </a:r>
            <a:r>
              <a:rPr lang="fi-FI" sz="2000" dirty="0" smtClean="0"/>
              <a:t> </a:t>
            </a:r>
            <a:r>
              <a:rPr lang="fi-FI" sz="2000" dirty="0" err="1" smtClean="0"/>
              <a:t>organisation´s</a:t>
            </a:r>
            <a:r>
              <a:rPr lang="fi-FI" sz="2000" dirty="0" smtClean="0"/>
              <a:t> </a:t>
            </a:r>
            <a:r>
              <a:rPr lang="fi-FI" sz="2000" dirty="0" err="1" smtClean="0"/>
              <a:t>transformation</a:t>
            </a:r>
            <a:r>
              <a:rPr lang="fi-FI" sz="2000" dirty="0" smtClean="0"/>
              <a:t> </a:t>
            </a:r>
            <a:r>
              <a:rPr lang="fi-FI" sz="2000" dirty="0" err="1" smtClean="0"/>
              <a:t>needs</a:t>
            </a:r>
            <a:r>
              <a:rPr lang="fi-FI" sz="2000" dirty="0" smtClean="0"/>
              <a:t>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3672408" cy="5112568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fi-FI" sz="1200" b="1" dirty="0" err="1" smtClean="0"/>
              <a:t>There</a:t>
            </a:r>
            <a:r>
              <a:rPr lang="fi-FI" sz="1200" b="1" dirty="0" smtClean="0"/>
              <a:t> is 342 </a:t>
            </a:r>
            <a:r>
              <a:rPr lang="fi-FI" sz="1200" b="1" dirty="0" err="1" smtClean="0"/>
              <a:t>municipals</a:t>
            </a:r>
            <a:r>
              <a:rPr lang="fi-FI" sz="1200" b="1" dirty="0" smtClean="0"/>
              <a:t> in Finland, </a:t>
            </a:r>
            <a:r>
              <a:rPr lang="fi-FI" sz="1200" b="1" dirty="0" err="1" smtClean="0"/>
              <a:t>where</a:t>
            </a:r>
            <a:r>
              <a:rPr lang="fi-FI" sz="1200" b="1" dirty="0" smtClean="0"/>
              <a:t> 23 in Central Finland</a:t>
            </a:r>
          </a:p>
          <a:p>
            <a:r>
              <a:rPr lang="fi-FI" sz="1200" b="1" dirty="0" err="1" smtClean="0"/>
              <a:t>Muicipals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have</a:t>
            </a:r>
            <a:r>
              <a:rPr lang="fi-FI" sz="1200" b="1" dirty="0" smtClean="0"/>
              <a:t> big </a:t>
            </a:r>
            <a:r>
              <a:rPr lang="fi-FI" sz="1200" b="1" dirty="0" err="1" smtClean="0"/>
              <a:t>challenges</a:t>
            </a:r>
            <a:endParaRPr lang="fi-FI" sz="1200" b="1" dirty="0" smtClean="0"/>
          </a:p>
          <a:p>
            <a:pPr lvl="1"/>
            <a:r>
              <a:rPr lang="fi-FI" sz="1200" b="1" dirty="0" err="1" smtClean="0"/>
              <a:t>High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total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spend</a:t>
            </a:r>
            <a:r>
              <a:rPr lang="fi-FI" sz="1200" b="1" dirty="0" smtClean="0"/>
              <a:t> ~1 </a:t>
            </a:r>
            <a:r>
              <a:rPr lang="fi-FI" sz="1200" b="1" dirty="0" err="1" smtClean="0"/>
              <a:t>billion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euros</a:t>
            </a:r>
            <a:r>
              <a:rPr lang="fi-FI" sz="1200" b="1" dirty="0" smtClean="0"/>
              <a:t> 2009</a:t>
            </a:r>
          </a:p>
          <a:p>
            <a:pPr lvl="1"/>
            <a:r>
              <a:rPr lang="fi-FI" sz="1200" b="1" dirty="0" err="1" smtClean="0"/>
              <a:t>High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retirement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development</a:t>
            </a:r>
            <a:r>
              <a:rPr lang="fi-FI" sz="1200" b="1" dirty="0" smtClean="0"/>
              <a:t> in </a:t>
            </a:r>
            <a:r>
              <a:rPr lang="fi-FI" sz="1200" b="1" dirty="0" err="1" smtClean="0"/>
              <a:t>coming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years</a:t>
            </a:r>
            <a:r>
              <a:rPr lang="fi-FI" sz="1200" b="1" dirty="0" smtClean="0"/>
              <a:t>, </a:t>
            </a:r>
            <a:r>
              <a:rPr lang="fi-FI" sz="1200" b="1" dirty="0" err="1" smtClean="0"/>
              <a:t>depending</a:t>
            </a:r>
            <a:r>
              <a:rPr lang="fi-FI" sz="1200" b="1" dirty="0" smtClean="0"/>
              <a:t> on </a:t>
            </a:r>
            <a:r>
              <a:rPr lang="fi-FI" sz="1200" b="1" dirty="0" err="1" smtClean="0"/>
              <a:t>organisation</a:t>
            </a:r>
            <a:endParaRPr lang="fi-FI" sz="1200" b="1" dirty="0" smtClean="0"/>
          </a:p>
          <a:p>
            <a:pPr lvl="1"/>
            <a:r>
              <a:rPr lang="fi-FI" sz="1200" b="1" dirty="0" err="1" smtClean="0"/>
              <a:t>Ratio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between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dev/operative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approximately</a:t>
            </a:r>
            <a:r>
              <a:rPr lang="fi-FI" sz="1200" b="1" dirty="0" smtClean="0"/>
              <a:t> 10/90</a:t>
            </a:r>
          </a:p>
          <a:p>
            <a:pPr lvl="1"/>
            <a:r>
              <a:rPr lang="fi-FI" sz="1200" b="1" dirty="0" smtClean="0"/>
              <a:t>No common </a:t>
            </a:r>
            <a:r>
              <a:rPr lang="fi-FI" sz="1200" b="1" dirty="0" err="1" smtClean="0"/>
              <a:t>ways</a:t>
            </a:r>
            <a:r>
              <a:rPr lang="fi-FI" sz="1200" b="1" dirty="0" smtClean="0"/>
              <a:t> to </a:t>
            </a:r>
            <a:r>
              <a:rPr lang="fi-FI" sz="1200" b="1" dirty="0" err="1" smtClean="0"/>
              <a:t>manage</a:t>
            </a:r>
            <a:r>
              <a:rPr lang="fi-FI" sz="1200" b="1" dirty="0" smtClean="0"/>
              <a:t> IS </a:t>
            </a:r>
          </a:p>
          <a:p>
            <a:pPr lvl="1"/>
            <a:r>
              <a:rPr lang="fi-FI" sz="1200" b="1" dirty="0" err="1" smtClean="0"/>
              <a:t>Large</a:t>
            </a:r>
            <a:r>
              <a:rPr lang="fi-FI" sz="1200" b="1" dirty="0" smtClean="0"/>
              <a:t> national </a:t>
            </a:r>
            <a:r>
              <a:rPr lang="fi-FI" sz="1200" b="1" dirty="0" err="1" smtClean="0"/>
              <a:t>restructing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programs</a:t>
            </a:r>
            <a:r>
              <a:rPr lang="fi-FI" sz="1200" b="1" dirty="0" smtClean="0"/>
              <a:t> (</a:t>
            </a:r>
            <a:r>
              <a:rPr lang="fi-FI" sz="1200" b="1" dirty="0" err="1" smtClean="0"/>
              <a:t>Ministry</a:t>
            </a:r>
            <a:r>
              <a:rPr lang="fi-FI" sz="1200" b="1" dirty="0" smtClean="0"/>
              <a:t> of </a:t>
            </a:r>
            <a:r>
              <a:rPr lang="fi-FI" sz="1200" b="1" dirty="0" err="1" smtClean="0"/>
              <a:t>financial</a:t>
            </a:r>
            <a:r>
              <a:rPr lang="fi-FI" sz="1200" b="1" dirty="0" smtClean="0"/>
              <a:t>, SITRA/KPK ICT, </a:t>
            </a:r>
            <a:r>
              <a:rPr lang="fi-FI" sz="1200" b="1" dirty="0" err="1" smtClean="0"/>
              <a:t>several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programs</a:t>
            </a:r>
            <a:r>
              <a:rPr lang="fi-FI" sz="1200" b="1" dirty="0" smtClean="0"/>
              <a:t>)</a:t>
            </a:r>
          </a:p>
          <a:p>
            <a:r>
              <a:rPr lang="fi-FI" sz="1200" b="1" dirty="0" smtClean="0"/>
              <a:t>IS management </a:t>
            </a:r>
            <a:r>
              <a:rPr lang="fi-FI" sz="1200" b="1" dirty="0" err="1" smtClean="0"/>
              <a:t>scattered</a:t>
            </a:r>
            <a:r>
              <a:rPr lang="fi-FI" sz="1200" b="1" dirty="0" smtClean="0"/>
              <a:t> and </a:t>
            </a:r>
            <a:r>
              <a:rPr lang="fi-FI" sz="1200" b="1" dirty="0" err="1" smtClean="0"/>
              <a:t>with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great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diversity</a:t>
            </a:r>
            <a:endParaRPr lang="fi-FI" sz="1200" b="1" dirty="0" smtClean="0"/>
          </a:p>
          <a:p>
            <a:r>
              <a:rPr lang="fi-FI" sz="1200" b="1" dirty="0" err="1" smtClean="0"/>
              <a:t>Low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competition</a:t>
            </a:r>
            <a:r>
              <a:rPr lang="fi-FI" sz="1200" b="1" dirty="0" smtClean="0"/>
              <a:t> / </a:t>
            </a:r>
            <a:r>
              <a:rPr lang="fi-FI" sz="1200" b="1" dirty="0" err="1" smtClean="0"/>
              <a:t>offering</a:t>
            </a:r>
            <a:r>
              <a:rPr lang="fi-FI" sz="1200" b="1" dirty="0" smtClean="0"/>
              <a:t> =&gt; </a:t>
            </a:r>
            <a:r>
              <a:rPr lang="fi-FI" sz="1200" b="1" dirty="0" err="1" smtClean="0"/>
              <a:t>supply</a:t>
            </a:r>
            <a:r>
              <a:rPr lang="fi-FI" sz="1200" b="1" dirty="0" smtClean="0"/>
              <a:t> in </a:t>
            </a:r>
            <a:r>
              <a:rPr lang="fi-FI" sz="1200" b="1" dirty="0" err="1" smtClean="0"/>
              <a:t>few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hands</a:t>
            </a:r>
            <a:endParaRPr lang="fi-FI" sz="1200" b="1" dirty="0" smtClean="0"/>
          </a:p>
          <a:p>
            <a:r>
              <a:rPr lang="fi-FI" sz="1200" b="1" dirty="0" err="1" smtClean="0"/>
              <a:t>Slow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progress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with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very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limited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results</a:t>
            </a:r>
            <a:endParaRPr lang="fi-FI" sz="1200" b="1" dirty="0" smtClean="0"/>
          </a:p>
          <a:p>
            <a:r>
              <a:rPr lang="fi-FI" sz="1200" b="1" dirty="0" err="1" smtClean="0"/>
              <a:t>What</a:t>
            </a:r>
            <a:r>
              <a:rPr lang="fi-FI" sz="1200" b="1" dirty="0" smtClean="0"/>
              <a:t> to ”</a:t>
            </a:r>
            <a:r>
              <a:rPr lang="fi-FI" sz="1200" b="1" dirty="0" err="1" smtClean="0"/>
              <a:t>outsource</a:t>
            </a:r>
            <a:r>
              <a:rPr lang="fi-FI" sz="1200" b="1" dirty="0" smtClean="0"/>
              <a:t>” and </a:t>
            </a:r>
            <a:r>
              <a:rPr lang="fi-FI" sz="1200" b="1" dirty="0" err="1" smtClean="0"/>
              <a:t>how</a:t>
            </a:r>
            <a:endParaRPr lang="fi-FI" sz="1200" b="1" dirty="0" smtClean="0"/>
          </a:p>
          <a:p>
            <a:pPr lvl="1"/>
            <a:r>
              <a:rPr lang="fi-FI" sz="1200" b="1" dirty="0" err="1" smtClean="0"/>
              <a:t>Governance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model</a:t>
            </a:r>
            <a:r>
              <a:rPr lang="fi-FI" sz="1200" b="1" dirty="0" smtClean="0"/>
              <a:t> </a:t>
            </a:r>
          </a:p>
          <a:p>
            <a:pPr lvl="1"/>
            <a:r>
              <a:rPr lang="fi-FI" sz="1200" b="1" dirty="0" err="1" smtClean="0"/>
              <a:t>Decision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making</a:t>
            </a:r>
            <a:endParaRPr lang="fi-FI" sz="1200" b="1" dirty="0" smtClean="0"/>
          </a:p>
          <a:p>
            <a:pPr lvl="1"/>
            <a:r>
              <a:rPr lang="fi-FI" sz="1200" b="1" dirty="0" err="1" smtClean="0"/>
              <a:t>Regulations</a:t>
            </a:r>
            <a:endParaRPr lang="fi-FI" sz="1200" b="1" dirty="0" smtClean="0"/>
          </a:p>
          <a:p>
            <a:endParaRPr lang="fi-FI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48064" y="1412776"/>
            <a:ext cx="3672408" cy="511256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000099"/>
              </a:buClr>
              <a:buSzPct val="85000"/>
              <a:buFont typeface="Wingdings" pitchFamily="2" charset="2"/>
              <a:buChar char="n"/>
            </a:pPr>
            <a:r>
              <a:rPr lang="fi-FI" sz="1200" b="1" kern="0" dirty="0" err="1" smtClean="0">
                <a:latin typeface="+mn-lt"/>
                <a:cs typeface="+mn-cs"/>
              </a:rPr>
              <a:t>Especially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large</a:t>
            </a:r>
            <a:r>
              <a:rPr lang="fi-FI" sz="1200" b="1" kern="0" dirty="0" smtClean="0">
                <a:latin typeface="+mn-lt"/>
                <a:cs typeface="+mn-cs"/>
              </a:rPr>
              <a:t> Finland </a:t>
            </a:r>
            <a:r>
              <a:rPr lang="fi-FI" sz="1200" b="1" kern="0" dirty="0" err="1" smtClean="0">
                <a:latin typeface="+mn-lt"/>
                <a:cs typeface="+mn-cs"/>
              </a:rPr>
              <a:t>based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enterprises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invested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IS d</a:t>
            </a:r>
            <a:r>
              <a:rPr lang="fi-FI" sz="1200" b="1" kern="0" dirty="0" err="1" smtClean="0">
                <a:latin typeface="+mn-lt"/>
                <a:cs typeface="+mn-cs"/>
              </a:rPr>
              <a:t>uring</a:t>
            </a:r>
            <a:r>
              <a:rPr lang="fi-FI" sz="1200" b="1" kern="0" dirty="0" smtClean="0">
                <a:latin typeface="+mn-lt"/>
                <a:cs typeface="+mn-cs"/>
              </a:rPr>
              <a:t> the </a:t>
            </a:r>
            <a:r>
              <a:rPr lang="fi-FI" sz="1200" b="1" kern="0" dirty="0" err="1" smtClean="0">
                <a:latin typeface="+mn-lt"/>
                <a:cs typeface="+mn-cs"/>
              </a:rPr>
              <a:t>last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decade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Char char="n"/>
              <a:tabLst/>
              <a:defRPr/>
            </a:pP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enterprises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still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Financial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challenges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to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increase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cost</a:t>
            </a:r>
            <a:r>
              <a:rPr kumimoji="0" lang="fi-FI" sz="1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efficiency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IS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has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been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the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biggest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growth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enabler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recently</a:t>
            </a:r>
            <a:r>
              <a:rPr lang="fi-FI" sz="1200" b="1" kern="0" dirty="0" smtClean="0">
                <a:latin typeface="+mn-lt"/>
                <a:cs typeface="+mn-cs"/>
              </a:rPr>
              <a:t> BUT </a:t>
            </a:r>
            <a:r>
              <a:rPr lang="fi-FI" sz="1200" b="1" kern="0" dirty="0" err="1" smtClean="0">
                <a:latin typeface="+mn-lt"/>
                <a:cs typeface="+mn-cs"/>
              </a:rPr>
              <a:t>this</a:t>
            </a:r>
            <a:r>
              <a:rPr lang="fi-FI" sz="1200" b="1" kern="0" dirty="0" smtClean="0">
                <a:latin typeface="+mn-lt"/>
                <a:cs typeface="+mn-cs"/>
              </a:rPr>
              <a:t> is </a:t>
            </a:r>
            <a:r>
              <a:rPr lang="fi-FI" sz="1200" b="1" kern="0" dirty="0" err="1" smtClean="0">
                <a:latin typeface="+mn-lt"/>
                <a:cs typeface="+mn-cs"/>
              </a:rPr>
              <a:t>seen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slowing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down</a:t>
            </a:r>
            <a:endParaRPr lang="fi-FI" sz="1200" b="1" kern="0" dirty="0" smtClean="0">
              <a:latin typeface="+mn-lt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fi-FI" sz="1200" b="1" kern="0" dirty="0" err="1" smtClean="0">
                <a:latin typeface="+mn-lt"/>
                <a:cs typeface="+mn-cs"/>
              </a:rPr>
              <a:t>Ratio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between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dev/operative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closer</a:t>
            </a:r>
            <a:r>
              <a:rPr lang="fi-FI" sz="1200" b="1" kern="0" dirty="0" smtClean="0">
                <a:latin typeface="+mn-lt"/>
                <a:cs typeface="+mn-cs"/>
              </a:rPr>
              <a:t> to 50/50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fi-FI" sz="1200" b="1" kern="0" dirty="0" err="1" smtClean="0">
                <a:latin typeface="+mn-lt"/>
                <a:cs typeface="+mn-cs"/>
              </a:rPr>
              <a:t>Development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project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success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rate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generally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low</a:t>
            </a:r>
            <a:r>
              <a:rPr lang="fi-FI" sz="1200" b="1" kern="0" dirty="0" smtClean="0">
                <a:latin typeface="+mn-lt"/>
                <a:cs typeface="+mn-cs"/>
              </a:rPr>
              <a:t>, </a:t>
            </a:r>
            <a:r>
              <a:rPr lang="fi-FI" sz="1200" b="1" kern="0" dirty="0" err="1" smtClean="0">
                <a:latin typeface="+mn-lt"/>
                <a:cs typeface="+mn-cs"/>
              </a:rPr>
              <a:t>especially</a:t>
            </a:r>
            <a:r>
              <a:rPr lang="fi-FI" sz="1200" b="1" kern="0" dirty="0" smtClean="0">
                <a:latin typeface="+mn-lt"/>
                <a:cs typeface="+mn-cs"/>
              </a:rPr>
              <a:t> in </a:t>
            </a:r>
            <a:r>
              <a:rPr lang="fi-FI" sz="1200" b="1" kern="0" dirty="0" err="1" smtClean="0">
                <a:latin typeface="+mn-lt"/>
                <a:cs typeface="+mn-cs"/>
              </a:rPr>
              <a:t>large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projects</a:t>
            </a:r>
            <a:endParaRPr lang="fi-FI" sz="1200" b="1" kern="0" dirty="0" smtClean="0">
              <a:latin typeface="+mn-lt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fi-FI" sz="1200" b="1" kern="0" dirty="0" err="1" smtClean="0">
                <a:latin typeface="+mn-lt"/>
                <a:cs typeface="+mn-cs"/>
              </a:rPr>
              <a:t>High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ratio</a:t>
            </a:r>
            <a:r>
              <a:rPr lang="fi-FI" sz="1200" b="1" kern="0" dirty="0" smtClean="0">
                <a:latin typeface="+mn-lt"/>
                <a:cs typeface="+mn-cs"/>
              </a:rPr>
              <a:t> of </a:t>
            </a:r>
            <a:r>
              <a:rPr lang="fi-FI" sz="1200" b="1" kern="0" dirty="0" err="1" smtClean="0">
                <a:latin typeface="+mn-lt"/>
                <a:cs typeface="+mn-cs"/>
              </a:rPr>
              <a:t>legacy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systems</a:t>
            </a:r>
            <a:endParaRPr lang="fi-FI" sz="1200" b="1" kern="0" dirty="0" smtClean="0">
              <a:latin typeface="+mn-lt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fi-FI" sz="1200" b="1" kern="0" dirty="0" err="1" smtClean="0">
                <a:latin typeface="+mn-lt"/>
                <a:cs typeface="+mn-cs"/>
              </a:rPr>
              <a:t>Competition</a:t>
            </a:r>
            <a:r>
              <a:rPr lang="fi-FI" sz="1200" b="1" kern="0" dirty="0" smtClean="0">
                <a:latin typeface="+mn-lt"/>
                <a:cs typeface="+mn-cs"/>
              </a:rPr>
              <a:t> for </a:t>
            </a:r>
            <a:r>
              <a:rPr lang="fi-FI" sz="1200" b="1" kern="0" dirty="0" err="1" smtClean="0">
                <a:latin typeface="+mn-lt"/>
                <a:cs typeface="+mn-cs"/>
              </a:rPr>
              <a:t>competencies</a:t>
            </a:r>
            <a:endParaRPr lang="fi-FI" sz="1200" b="1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Char char="n"/>
              <a:tabLst/>
              <a:defRPr/>
            </a:pPr>
            <a:r>
              <a:rPr lang="fi-FI" sz="1200" b="1" kern="0" dirty="0" smtClean="0">
                <a:latin typeface="+mn-lt"/>
                <a:cs typeface="+mn-cs"/>
              </a:rPr>
              <a:t>H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igh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offering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=&gt;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hands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85000"/>
              <a:buFont typeface="Wingdings" pitchFamily="2" charset="2"/>
              <a:buChar char="n"/>
            </a:pP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”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outsource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and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k</a:t>
            </a:r>
            <a:r>
              <a:rPr lang="fi-FI" sz="1200" b="1" kern="0" dirty="0" err="1" smtClean="0">
                <a:latin typeface="+mn-lt"/>
                <a:cs typeface="+mn-cs"/>
              </a:rPr>
              <a:t>ey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question</a:t>
            </a:r>
            <a:r>
              <a:rPr lang="fi-FI" sz="1200" b="1" kern="0" dirty="0" smtClean="0">
                <a:latin typeface="+mn-lt"/>
                <a:cs typeface="+mn-cs"/>
              </a:rPr>
              <a:t> is </a:t>
            </a:r>
            <a:r>
              <a:rPr lang="fi-FI" sz="1200" b="1" kern="0" dirty="0" err="1" smtClean="0">
                <a:latin typeface="+mn-lt"/>
                <a:cs typeface="+mn-cs"/>
              </a:rPr>
              <a:t>how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value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chain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can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be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extended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efficiently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Governance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model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Need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for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rapid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decision</a:t>
            </a:r>
            <a:r>
              <a:rPr kumimoji="0" lang="fi-FI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i-FI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making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fi-FI" sz="1200" b="1" kern="0" dirty="0" smtClean="0">
                <a:latin typeface="+mn-lt"/>
                <a:cs typeface="+mn-cs"/>
              </a:rPr>
              <a:t>Enterprise </a:t>
            </a:r>
            <a:r>
              <a:rPr lang="fi-FI" sz="1200" b="1" kern="0" dirty="0" err="1" smtClean="0">
                <a:latin typeface="+mn-lt"/>
                <a:cs typeface="+mn-cs"/>
              </a:rPr>
              <a:t>Architecture</a:t>
            </a:r>
            <a:r>
              <a:rPr lang="fi-FI" sz="1200" b="1" kern="0" dirty="0" smtClean="0">
                <a:latin typeface="+mn-lt"/>
                <a:cs typeface="+mn-cs"/>
              </a:rPr>
              <a:t> </a:t>
            </a:r>
            <a:r>
              <a:rPr lang="fi-FI" sz="1200" b="1" kern="0" dirty="0" err="1" smtClean="0">
                <a:latin typeface="+mn-lt"/>
                <a:cs typeface="+mn-cs"/>
              </a:rPr>
              <a:t>focus</a:t>
            </a: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79712" y="1124744"/>
            <a:ext cx="720080" cy="288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63888" y="1052736"/>
            <a:ext cx="1728192" cy="36004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1625" cy="1143000"/>
          </a:xfrm>
        </p:spPr>
        <p:txBody>
          <a:bodyPr/>
          <a:lstStyle/>
          <a:p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931150" cy="4464050"/>
          </a:xfrm>
        </p:spPr>
        <p:txBody>
          <a:bodyPr/>
          <a:lstStyle/>
          <a:p>
            <a:r>
              <a:rPr lang="fi-FI" dirty="0" smtClean="0"/>
              <a:t>Data and </a:t>
            </a:r>
            <a:r>
              <a:rPr lang="fi-FI" dirty="0" err="1" smtClean="0"/>
              <a:t>content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Central </a:t>
            </a:r>
            <a:r>
              <a:rPr lang="fi-FI" dirty="0" err="1" smtClean="0"/>
              <a:t>Finland´s</a:t>
            </a:r>
            <a:r>
              <a:rPr lang="fi-FI" dirty="0" smtClean="0"/>
              <a:t> IS </a:t>
            </a:r>
            <a:r>
              <a:rPr lang="fi-FI" dirty="0" err="1" smtClean="0"/>
              <a:t>strategy</a:t>
            </a:r>
            <a:r>
              <a:rPr lang="fi-FI" dirty="0" smtClean="0"/>
              <a:t> </a:t>
            </a:r>
            <a:r>
              <a:rPr lang="fi-FI" dirty="0" err="1" smtClean="0"/>
              <a:t>project</a:t>
            </a:r>
            <a:endParaRPr lang="fi-FI" dirty="0" smtClean="0"/>
          </a:p>
          <a:p>
            <a:pPr lvl="1"/>
            <a:r>
              <a:rPr lang="fi-FI" dirty="0" smtClean="0"/>
              <a:t>One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enterprise</a:t>
            </a:r>
            <a:r>
              <a:rPr lang="fi-FI" dirty="0" smtClean="0"/>
              <a:t> case,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outsourcing</a:t>
            </a:r>
            <a:r>
              <a:rPr lang="fi-FI" dirty="0" smtClean="0"/>
              <a:t> is </a:t>
            </a:r>
            <a:r>
              <a:rPr lang="fi-FI" dirty="0" err="1" smtClean="0"/>
              <a:t>going</a:t>
            </a:r>
            <a:r>
              <a:rPr lang="fi-FI" dirty="0" smtClean="0"/>
              <a:t> to </a:t>
            </a:r>
            <a:r>
              <a:rPr lang="fi-FI" dirty="0" err="1" smtClean="0"/>
              <a:t>happen</a:t>
            </a:r>
            <a:r>
              <a:rPr lang="fi-FI" dirty="0" smtClean="0"/>
              <a:t> in </a:t>
            </a:r>
            <a:r>
              <a:rPr lang="fi-FI" dirty="0" err="1" smtClean="0"/>
              <a:t>wide</a:t>
            </a:r>
            <a:r>
              <a:rPr lang="fi-FI" dirty="0" smtClean="0"/>
              <a:t> </a:t>
            </a:r>
            <a:r>
              <a:rPr lang="fi-FI" dirty="0" err="1" smtClean="0"/>
              <a:t>scale</a:t>
            </a:r>
            <a:endParaRPr lang="fi-FI" dirty="0" smtClean="0"/>
          </a:p>
          <a:p>
            <a:r>
              <a:rPr lang="fi-FI" dirty="0" err="1" smtClean="0"/>
              <a:t>Multiple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methodology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endParaRPr lang="fi-FI" dirty="0" smtClean="0"/>
          </a:p>
          <a:p>
            <a:r>
              <a:rPr lang="fi-FI" dirty="0" err="1" smtClean="0"/>
              <a:t>Strategic</a:t>
            </a:r>
            <a:r>
              <a:rPr lang="fi-FI" dirty="0" smtClean="0"/>
              <a:t> Management </a:t>
            </a:r>
            <a:r>
              <a:rPr lang="fi-FI" dirty="0" err="1" smtClean="0"/>
              <a:t>theory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applied</a:t>
            </a:r>
            <a:endParaRPr lang="fi-FI" dirty="0" smtClean="0"/>
          </a:p>
          <a:p>
            <a:r>
              <a:rPr lang="fi-FI" dirty="0" err="1" smtClean="0"/>
              <a:t>Transactional</a:t>
            </a:r>
            <a:r>
              <a:rPr lang="fi-FI" dirty="0" smtClean="0"/>
              <a:t> </a:t>
            </a:r>
            <a:r>
              <a:rPr lang="fi-FI" dirty="0" err="1" smtClean="0"/>
              <a:t>Cost</a:t>
            </a:r>
            <a:r>
              <a:rPr lang="fi-FI" dirty="0" smtClean="0"/>
              <a:t> </a:t>
            </a:r>
            <a:r>
              <a:rPr lang="fi-FI" dirty="0" err="1" smtClean="0"/>
              <a:t>Economics</a:t>
            </a:r>
            <a:r>
              <a:rPr lang="fi-FI" dirty="0" smtClean="0"/>
              <a:t> (</a:t>
            </a:r>
            <a:r>
              <a:rPr lang="fi-FI" dirty="0" err="1" smtClean="0"/>
              <a:t>Williamson</a:t>
            </a:r>
            <a:r>
              <a:rPr lang="fi-FI" dirty="0" smtClean="0"/>
              <a:t> O.E 1981 </a:t>
            </a:r>
            <a:r>
              <a:rPr lang="fi-FI" dirty="0" err="1" smtClean="0"/>
              <a:t>Transaction</a:t>
            </a:r>
            <a:r>
              <a:rPr lang="fi-FI" dirty="0" smtClean="0"/>
              <a:t> </a:t>
            </a:r>
            <a:r>
              <a:rPr lang="fi-FI" dirty="0" err="1" smtClean="0"/>
              <a:t>Cost</a:t>
            </a:r>
            <a:r>
              <a:rPr lang="fi-FI" dirty="0" smtClean="0"/>
              <a:t> </a:t>
            </a:r>
            <a:r>
              <a:rPr lang="fi-FI" dirty="0" err="1" smtClean="0"/>
              <a:t>Economics</a:t>
            </a:r>
            <a:r>
              <a:rPr lang="fi-FI" dirty="0" smtClean="0"/>
              <a:t>)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applied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as </a:t>
            </a:r>
            <a:r>
              <a:rPr lang="fi-FI" dirty="0" err="1" smtClean="0"/>
              <a:t>theoretical</a:t>
            </a:r>
            <a:r>
              <a:rPr lang="fi-FI" dirty="0" smtClean="0"/>
              <a:t> </a:t>
            </a:r>
            <a:r>
              <a:rPr lang="fi-FI" dirty="0" err="1" smtClean="0"/>
              <a:t>framework</a:t>
            </a:r>
            <a:r>
              <a:rPr lang="fi-FI" dirty="0" smtClean="0"/>
              <a:t>?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is in </a:t>
            </a:r>
            <a:r>
              <a:rPr lang="fi-FI" dirty="0" err="1" smtClean="0"/>
              <a:t>progress</a:t>
            </a:r>
            <a:endParaRPr lang="fi-FI" dirty="0" smtClean="0"/>
          </a:p>
          <a:p>
            <a:pPr lvl="1"/>
            <a:r>
              <a:rPr lang="fi-FI" dirty="0" err="1" smtClean="0"/>
              <a:t>target</a:t>
            </a:r>
            <a:r>
              <a:rPr lang="fi-FI" dirty="0" smtClean="0"/>
              <a:t> IRIS </a:t>
            </a:r>
            <a:r>
              <a:rPr lang="fi-FI" dirty="0" err="1" smtClean="0"/>
              <a:t>seminarium</a:t>
            </a:r>
            <a:r>
              <a:rPr lang="fi-FI" dirty="0" smtClean="0"/>
              <a:t> (</a:t>
            </a:r>
            <a:r>
              <a:rPr lang="en-US" i="1" dirty="0" smtClean="0"/>
              <a:t>August 16th – 19th, 2011, Turku Finland</a:t>
            </a:r>
            <a:endParaRPr lang="fi-FI" dirty="0" smtClean="0"/>
          </a:p>
          <a:p>
            <a:r>
              <a:rPr lang="fi-FI" dirty="0" err="1" smtClean="0"/>
              <a:t>Monogram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articles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dissertion</a:t>
            </a:r>
            <a:r>
              <a:rPr lang="fi-FI" dirty="0" smtClean="0"/>
              <a:t> </a:t>
            </a:r>
            <a:r>
              <a:rPr lang="fi-FI" dirty="0" err="1" smtClean="0"/>
              <a:t>still</a:t>
            </a:r>
            <a:r>
              <a:rPr lang="fi-FI" dirty="0" smtClean="0"/>
              <a:t> a </a:t>
            </a:r>
            <a:r>
              <a:rPr lang="fi-FI" dirty="0" err="1" smtClean="0"/>
              <a:t>bit</a:t>
            </a:r>
            <a:r>
              <a:rPr lang="fi-FI" dirty="0" smtClean="0"/>
              <a:t> </a:t>
            </a:r>
            <a:r>
              <a:rPr lang="fi-FI" dirty="0" err="1" smtClean="0"/>
              <a:t>open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963</Words>
  <Application>Microsoft Office PowerPoint</Application>
  <PresentationFormat>On-screen Show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Research Plan; The comparative research for decision making criterias in enterprise´s and municipal´s IS outsourcing cases</vt:lpstr>
      <vt:lpstr>The biggest challenges are right now own time planning, key focus on dissertation and right research questions </vt:lpstr>
      <vt:lpstr>Dissertation Schedule</vt:lpstr>
      <vt:lpstr>Supervisors</vt:lpstr>
      <vt:lpstr>Background – IS research</vt:lpstr>
      <vt:lpstr>My research approach </vt:lpstr>
      <vt:lpstr>Key question(s)</vt:lpstr>
      <vt:lpstr>”How the present outsourcing research fits to challenges on public and private organisation´s transformation needs”</vt:lpstr>
      <vt:lpstr>Research methods</vt:lpstr>
      <vt:lpstr>The comparative research for decision making criterias in enterprise´s and communities' process and IS outsourcing cases –Proposed papers</vt:lpstr>
      <vt:lpstr>Slide 11</vt:lpstr>
      <vt:lpstr>Background?</vt:lpstr>
    </vt:vector>
  </TitlesOfParts>
  <Company>University of Jyväskylä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Lamberg, Päivi Kaarina</dc:creator>
  <cp:lastModifiedBy>haanhyvo</cp:lastModifiedBy>
  <cp:revision>109</cp:revision>
  <dcterms:created xsi:type="dcterms:W3CDTF">2007-03-27T10:08:59Z</dcterms:created>
  <dcterms:modified xsi:type="dcterms:W3CDTF">2011-03-03T11:16:08Z</dcterms:modified>
</cp:coreProperties>
</file>